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notesMasterIdLst>
    <p:notesMasterId r:id="rId10"/>
  </p:notesMasterIdLst>
  <p:handoutMasterIdLst>
    <p:handoutMasterId r:id="rId11"/>
  </p:handoutMasterIdLst>
  <p:sldIdLst>
    <p:sldId id="2142533614" r:id="rId2"/>
    <p:sldId id="2142533615" r:id="rId3"/>
    <p:sldId id="2142533616" r:id="rId4"/>
    <p:sldId id="2142533617" r:id="rId5"/>
    <p:sldId id="2142533618" r:id="rId6"/>
    <p:sldId id="2142533619" r:id="rId7"/>
    <p:sldId id="2142533622" r:id="rId8"/>
    <p:sldId id="214253360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yler lynch" initials="tl" lastIdx="24" clrIdx="0">
    <p:extLst>
      <p:ext uri="{19B8F6BF-5375-455C-9EA6-DF929625EA0E}">
        <p15:presenceInfo xmlns:p15="http://schemas.microsoft.com/office/powerpoint/2012/main" userId="4d79623da105b09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CECEC"/>
    <a:srgbClr val="FF40FF"/>
    <a:srgbClr val="06050B"/>
    <a:srgbClr val="020625"/>
    <a:srgbClr val="7BA0FF"/>
    <a:srgbClr val="B1BBCD"/>
    <a:srgbClr val="384358"/>
    <a:srgbClr val="ACBACF"/>
    <a:srgbClr val="3F4D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B1788A-8BA9-48DB-85FB-007345E32527}" v="89" dt="2023-05-17T01:52:50.6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120" autoAdjust="0"/>
  </p:normalViewPr>
  <p:slideViewPr>
    <p:cSldViewPr snapToGrid="0">
      <p:cViewPr varScale="1">
        <p:scale>
          <a:sx n="114" d="100"/>
          <a:sy n="114" d="100"/>
        </p:scale>
        <p:origin x="696" y="84"/>
      </p:cViewPr>
      <p:guideLst/>
    </p:cSldViewPr>
  </p:slideViewPr>
  <p:outlineViewPr>
    <p:cViewPr>
      <p:scale>
        <a:sx n="33" d="100"/>
        <a:sy n="33" d="100"/>
      </p:scale>
      <p:origin x="0" y="-48324"/>
    </p:cViewPr>
  </p:outlineViewPr>
  <p:notesTextViewPr>
    <p:cViewPr>
      <p:scale>
        <a:sx n="1" d="1"/>
        <a:sy n="1" d="1"/>
      </p:scale>
      <p:origin x="0" y="0"/>
    </p:cViewPr>
  </p:notesTextViewPr>
  <p:sorterViewPr>
    <p:cViewPr varScale="1">
      <p:scale>
        <a:sx n="1" d="1"/>
        <a:sy n="1" d="1"/>
      </p:scale>
      <p:origin x="0" y="-103356"/>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96591C-B168-482F-99F8-0A90200A08A3}" type="doc">
      <dgm:prSet loTypeId="urn:microsoft.com/office/officeart/2005/8/layout/chevron1" loCatId="process" qsTypeId="urn:microsoft.com/office/officeart/2005/8/quickstyle/simple1" qsCatId="simple" csTypeId="urn:microsoft.com/office/officeart/2005/8/colors/accent1_2" csCatId="accent1" phldr="1"/>
      <dgm:spPr/>
    </dgm:pt>
    <dgm:pt modelId="{7897EA8B-4FA1-438B-9CB5-F9D08130897A}">
      <dgm:prSet phldrT="[Text]"/>
      <dgm:spPr/>
      <dgm:t>
        <a:bodyPr/>
        <a:lstStyle/>
        <a:p>
          <a:r>
            <a:rPr lang="zh-CN" altLang="en-US" dirty="0"/>
            <a:t>预警类应用选取</a:t>
          </a:r>
          <a:endParaRPr lang="en-US" dirty="0"/>
        </a:p>
      </dgm:t>
    </dgm:pt>
    <dgm:pt modelId="{0D6757F4-749B-48B6-8757-93ACFD9D995A}" type="parTrans" cxnId="{BA9B5DC2-AC4B-4F3F-988C-500F9D0FCB83}">
      <dgm:prSet/>
      <dgm:spPr/>
      <dgm:t>
        <a:bodyPr/>
        <a:lstStyle/>
        <a:p>
          <a:endParaRPr lang="en-US"/>
        </a:p>
      </dgm:t>
    </dgm:pt>
    <dgm:pt modelId="{73A75977-2C62-47A7-818A-4C1D21224117}" type="sibTrans" cxnId="{BA9B5DC2-AC4B-4F3F-988C-500F9D0FCB83}">
      <dgm:prSet/>
      <dgm:spPr/>
      <dgm:t>
        <a:bodyPr/>
        <a:lstStyle/>
        <a:p>
          <a:endParaRPr lang="en-US"/>
        </a:p>
      </dgm:t>
    </dgm:pt>
    <dgm:pt modelId="{0A86C990-FA28-4B35-91FD-B1893547FD6F}">
      <dgm:prSet phldrT="[Text]"/>
      <dgm:spPr/>
      <dgm:t>
        <a:bodyPr/>
        <a:lstStyle/>
        <a:p>
          <a:r>
            <a:rPr lang="zh-CN" altLang="en-US" dirty="0"/>
            <a:t>场景定义</a:t>
          </a:r>
          <a:endParaRPr lang="en-US" dirty="0"/>
        </a:p>
      </dgm:t>
    </dgm:pt>
    <dgm:pt modelId="{EE98AF80-93A7-43EA-9E13-E1CDB9934AA3}" type="parTrans" cxnId="{5174D97B-65E5-40FA-8D11-C195F52A086E}">
      <dgm:prSet/>
      <dgm:spPr/>
      <dgm:t>
        <a:bodyPr/>
        <a:lstStyle/>
        <a:p>
          <a:endParaRPr lang="en-US"/>
        </a:p>
      </dgm:t>
    </dgm:pt>
    <dgm:pt modelId="{1CB0F254-48E7-42BE-BB47-F0FCB9B75AE5}" type="sibTrans" cxnId="{5174D97B-65E5-40FA-8D11-C195F52A086E}">
      <dgm:prSet/>
      <dgm:spPr/>
      <dgm:t>
        <a:bodyPr/>
        <a:lstStyle/>
        <a:p>
          <a:endParaRPr lang="en-US"/>
        </a:p>
      </dgm:t>
    </dgm:pt>
    <dgm:pt modelId="{8B3DD992-E6EF-44F1-AEFB-CA9BC58A8365}">
      <dgm:prSet phldrT="[Text]"/>
      <dgm:spPr/>
      <dgm:t>
        <a:bodyPr/>
        <a:lstStyle/>
        <a:p>
          <a:r>
            <a:rPr lang="zh-CN" altLang="en-US" dirty="0"/>
            <a:t>安全目标</a:t>
          </a:r>
          <a:endParaRPr lang="en-US" dirty="0"/>
        </a:p>
      </dgm:t>
    </dgm:pt>
    <dgm:pt modelId="{787A067A-A598-4585-91E3-AF275F15530A}" type="parTrans" cxnId="{92ECC4B3-EAD1-4C7A-BA1F-25CE9F8039AB}">
      <dgm:prSet/>
      <dgm:spPr/>
      <dgm:t>
        <a:bodyPr/>
        <a:lstStyle/>
        <a:p>
          <a:endParaRPr lang="en-US"/>
        </a:p>
      </dgm:t>
    </dgm:pt>
    <dgm:pt modelId="{F86EBB05-0E9D-45C7-BDE0-7C88E7370AF7}" type="sibTrans" cxnId="{92ECC4B3-EAD1-4C7A-BA1F-25CE9F8039AB}">
      <dgm:prSet/>
      <dgm:spPr/>
      <dgm:t>
        <a:bodyPr/>
        <a:lstStyle/>
        <a:p>
          <a:endParaRPr lang="en-US"/>
        </a:p>
      </dgm:t>
    </dgm:pt>
    <dgm:pt modelId="{344E19F7-FDF9-48F1-A978-DD7A4E1BE41E}">
      <dgm:prSet phldrT="[Text]"/>
      <dgm:spPr/>
      <dgm:t>
        <a:bodyPr/>
        <a:lstStyle/>
        <a:p>
          <a:r>
            <a:rPr lang="zh-CN" altLang="en-US" dirty="0"/>
            <a:t>功能安全要求及</a:t>
          </a:r>
          <a:r>
            <a:rPr lang="en-US" altLang="zh-CN" dirty="0"/>
            <a:t>ASIL</a:t>
          </a:r>
          <a:r>
            <a:rPr lang="zh-CN" altLang="en-US" dirty="0"/>
            <a:t>等级</a:t>
          </a:r>
          <a:endParaRPr lang="en-US" dirty="0"/>
        </a:p>
      </dgm:t>
    </dgm:pt>
    <dgm:pt modelId="{ACD49D81-CE02-4E28-ACE7-487E81AB273B}" type="parTrans" cxnId="{4B6E8E3E-40AB-48FA-BDFA-4509FD989B67}">
      <dgm:prSet/>
      <dgm:spPr/>
      <dgm:t>
        <a:bodyPr/>
        <a:lstStyle/>
        <a:p>
          <a:endParaRPr lang="en-US"/>
        </a:p>
      </dgm:t>
    </dgm:pt>
    <dgm:pt modelId="{467BD13C-8C30-47AF-9F54-C8F0523F28B1}" type="sibTrans" cxnId="{4B6E8E3E-40AB-48FA-BDFA-4509FD989B67}">
      <dgm:prSet/>
      <dgm:spPr/>
      <dgm:t>
        <a:bodyPr/>
        <a:lstStyle/>
        <a:p>
          <a:endParaRPr lang="en-US"/>
        </a:p>
      </dgm:t>
    </dgm:pt>
    <dgm:pt modelId="{7AE3ED6A-EB8B-418D-9CEB-441DD55C1F36}">
      <dgm:prSet phldrT="[Text]"/>
      <dgm:spPr/>
      <dgm:t>
        <a:bodyPr/>
        <a:lstStyle/>
        <a:p>
          <a:r>
            <a:rPr lang="zh-CN" altLang="en-US" dirty="0"/>
            <a:t>危害分析</a:t>
          </a:r>
          <a:endParaRPr lang="en-US" dirty="0"/>
        </a:p>
      </dgm:t>
    </dgm:pt>
    <dgm:pt modelId="{F8F19908-D1B2-44B8-9267-15EBE1E396B4}" type="parTrans" cxnId="{C7048C97-B6CD-407A-B338-A0CCDC9D2E47}">
      <dgm:prSet/>
      <dgm:spPr/>
      <dgm:t>
        <a:bodyPr/>
        <a:lstStyle/>
        <a:p>
          <a:endParaRPr lang="en-US"/>
        </a:p>
      </dgm:t>
    </dgm:pt>
    <dgm:pt modelId="{07CE0D61-BED3-45CB-BE6E-45BABFB482A0}" type="sibTrans" cxnId="{C7048C97-B6CD-407A-B338-A0CCDC9D2E47}">
      <dgm:prSet/>
      <dgm:spPr/>
      <dgm:t>
        <a:bodyPr/>
        <a:lstStyle/>
        <a:p>
          <a:endParaRPr lang="en-US"/>
        </a:p>
      </dgm:t>
    </dgm:pt>
    <dgm:pt modelId="{07EA4A88-58AE-419E-9B68-8EB177D53368}" type="pres">
      <dgm:prSet presAssocID="{D396591C-B168-482F-99F8-0A90200A08A3}" presName="Name0" presStyleCnt="0">
        <dgm:presLayoutVars>
          <dgm:dir/>
          <dgm:animLvl val="lvl"/>
          <dgm:resizeHandles val="exact"/>
        </dgm:presLayoutVars>
      </dgm:prSet>
      <dgm:spPr/>
    </dgm:pt>
    <dgm:pt modelId="{57528486-F086-4D7C-ACFE-C812E35A73C7}" type="pres">
      <dgm:prSet presAssocID="{7897EA8B-4FA1-438B-9CB5-F9D08130897A}" presName="parTxOnly" presStyleLbl="node1" presStyleIdx="0" presStyleCnt="5" custScaleX="119594">
        <dgm:presLayoutVars>
          <dgm:chMax val="0"/>
          <dgm:chPref val="0"/>
          <dgm:bulletEnabled val="1"/>
        </dgm:presLayoutVars>
      </dgm:prSet>
      <dgm:spPr/>
    </dgm:pt>
    <dgm:pt modelId="{CA8100F3-5B43-4E6A-9EA5-FA30C3CFA9B6}" type="pres">
      <dgm:prSet presAssocID="{73A75977-2C62-47A7-818A-4C1D21224117}" presName="parTxOnlySpace" presStyleCnt="0"/>
      <dgm:spPr/>
    </dgm:pt>
    <dgm:pt modelId="{3FAF1438-A230-4396-BFDA-7438966451B0}" type="pres">
      <dgm:prSet presAssocID="{0A86C990-FA28-4B35-91FD-B1893547FD6F}" presName="parTxOnly" presStyleLbl="node1" presStyleIdx="1" presStyleCnt="5">
        <dgm:presLayoutVars>
          <dgm:chMax val="0"/>
          <dgm:chPref val="0"/>
          <dgm:bulletEnabled val="1"/>
        </dgm:presLayoutVars>
      </dgm:prSet>
      <dgm:spPr/>
    </dgm:pt>
    <dgm:pt modelId="{4212046D-FDE8-40BD-9A50-CCA5BE3BD313}" type="pres">
      <dgm:prSet presAssocID="{1CB0F254-48E7-42BE-BB47-F0FCB9B75AE5}" presName="parTxOnlySpace" presStyleCnt="0"/>
      <dgm:spPr/>
    </dgm:pt>
    <dgm:pt modelId="{9671B39B-C3EA-4D64-A156-C49487B24F7F}" type="pres">
      <dgm:prSet presAssocID="{7AE3ED6A-EB8B-418D-9CEB-441DD55C1F36}" presName="parTxOnly" presStyleLbl="node1" presStyleIdx="2" presStyleCnt="5">
        <dgm:presLayoutVars>
          <dgm:chMax val="0"/>
          <dgm:chPref val="0"/>
          <dgm:bulletEnabled val="1"/>
        </dgm:presLayoutVars>
      </dgm:prSet>
      <dgm:spPr/>
    </dgm:pt>
    <dgm:pt modelId="{752CFA94-8B87-4B9F-8B58-2CFA0CB9A26C}" type="pres">
      <dgm:prSet presAssocID="{07CE0D61-BED3-45CB-BE6E-45BABFB482A0}" presName="parTxOnlySpace" presStyleCnt="0"/>
      <dgm:spPr/>
    </dgm:pt>
    <dgm:pt modelId="{176CDF24-E31A-4A7A-BE32-9CEFCA1C2457}" type="pres">
      <dgm:prSet presAssocID="{8B3DD992-E6EF-44F1-AEFB-CA9BC58A8365}" presName="parTxOnly" presStyleLbl="node1" presStyleIdx="3" presStyleCnt="5">
        <dgm:presLayoutVars>
          <dgm:chMax val="0"/>
          <dgm:chPref val="0"/>
          <dgm:bulletEnabled val="1"/>
        </dgm:presLayoutVars>
      </dgm:prSet>
      <dgm:spPr/>
    </dgm:pt>
    <dgm:pt modelId="{571DFBF1-1DC4-4CAB-9E25-3786747ABA95}" type="pres">
      <dgm:prSet presAssocID="{F86EBB05-0E9D-45C7-BDE0-7C88E7370AF7}" presName="parTxOnlySpace" presStyleCnt="0"/>
      <dgm:spPr/>
    </dgm:pt>
    <dgm:pt modelId="{59F4AC2A-FB12-482D-B3D0-0EC67D1DAB39}" type="pres">
      <dgm:prSet presAssocID="{344E19F7-FDF9-48F1-A978-DD7A4E1BE41E}" presName="parTxOnly" presStyleLbl="node1" presStyleIdx="4" presStyleCnt="5">
        <dgm:presLayoutVars>
          <dgm:chMax val="0"/>
          <dgm:chPref val="0"/>
          <dgm:bulletEnabled val="1"/>
        </dgm:presLayoutVars>
      </dgm:prSet>
      <dgm:spPr/>
    </dgm:pt>
  </dgm:ptLst>
  <dgm:cxnLst>
    <dgm:cxn modelId="{26DE7E1A-115A-476E-A23A-D8F06DF7D22B}" type="presOf" srcId="{7AE3ED6A-EB8B-418D-9CEB-441DD55C1F36}" destId="{9671B39B-C3EA-4D64-A156-C49487B24F7F}" srcOrd="0" destOrd="0" presId="urn:microsoft.com/office/officeart/2005/8/layout/chevron1"/>
    <dgm:cxn modelId="{4B6E8E3E-40AB-48FA-BDFA-4509FD989B67}" srcId="{D396591C-B168-482F-99F8-0A90200A08A3}" destId="{344E19F7-FDF9-48F1-A978-DD7A4E1BE41E}" srcOrd="4" destOrd="0" parTransId="{ACD49D81-CE02-4E28-ACE7-487E81AB273B}" sibTransId="{467BD13C-8C30-47AF-9F54-C8F0523F28B1}"/>
    <dgm:cxn modelId="{D0211E57-DED0-49D2-9F48-2F4BFC8BD14D}" type="presOf" srcId="{7897EA8B-4FA1-438B-9CB5-F9D08130897A}" destId="{57528486-F086-4D7C-ACFE-C812E35A73C7}" srcOrd="0" destOrd="0" presId="urn:microsoft.com/office/officeart/2005/8/layout/chevron1"/>
    <dgm:cxn modelId="{5174D97B-65E5-40FA-8D11-C195F52A086E}" srcId="{D396591C-B168-482F-99F8-0A90200A08A3}" destId="{0A86C990-FA28-4B35-91FD-B1893547FD6F}" srcOrd="1" destOrd="0" parTransId="{EE98AF80-93A7-43EA-9E13-E1CDB9934AA3}" sibTransId="{1CB0F254-48E7-42BE-BB47-F0FCB9B75AE5}"/>
    <dgm:cxn modelId="{C7048C97-B6CD-407A-B338-A0CCDC9D2E47}" srcId="{D396591C-B168-482F-99F8-0A90200A08A3}" destId="{7AE3ED6A-EB8B-418D-9CEB-441DD55C1F36}" srcOrd="2" destOrd="0" parTransId="{F8F19908-D1B2-44B8-9267-15EBE1E396B4}" sibTransId="{07CE0D61-BED3-45CB-BE6E-45BABFB482A0}"/>
    <dgm:cxn modelId="{DD8D22A8-D4CB-4237-8512-6FE834E8F9C8}" type="presOf" srcId="{8B3DD992-E6EF-44F1-AEFB-CA9BC58A8365}" destId="{176CDF24-E31A-4A7A-BE32-9CEFCA1C2457}" srcOrd="0" destOrd="0" presId="urn:microsoft.com/office/officeart/2005/8/layout/chevron1"/>
    <dgm:cxn modelId="{92ECC4B3-EAD1-4C7A-BA1F-25CE9F8039AB}" srcId="{D396591C-B168-482F-99F8-0A90200A08A3}" destId="{8B3DD992-E6EF-44F1-AEFB-CA9BC58A8365}" srcOrd="3" destOrd="0" parTransId="{787A067A-A598-4585-91E3-AF275F15530A}" sibTransId="{F86EBB05-0E9D-45C7-BDE0-7C88E7370AF7}"/>
    <dgm:cxn modelId="{BA9B5DC2-AC4B-4F3F-988C-500F9D0FCB83}" srcId="{D396591C-B168-482F-99F8-0A90200A08A3}" destId="{7897EA8B-4FA1-438B-9CB5-F9D08130897A}" srcOrd="0" destOrd="0" parTransId="{0D6757F4-749B-48B6-8757-93ACFD9D995A}" sibTransId="{73A75977-2C62-47A7-818A-4C1D21224117}"/>
    <dgm:cxn modelId="{ABC76EC5-5C15-4208-9014-0B93EB4C6F12}" type="presOf" srcId="{0A86C990-FA28-4B35-91FD-B1893547FD6F}" destId="{3FAF1438-A230-4396-BFDA-7438966451B0}" srcOrd="0" destOrd="0" presId="urn:microsoft.com/office/officeart/2005/8/layout/chevron1"/>
    <dgm:cxn modelId="{1D8362D1-942C-482A-A5F9-69AAE59CC2F7}" type="presOf" srcId="{344E19F7-FDF9-48F1-A978-DD7A4E1BE41E}" destId="{59F4AC2A-FB12-482D-B3D0-0EC67D1DAB39}" srcOrd="0" destOrd="0" presId="urn:microsoft.com/office/officeart/2005/8/layout/chevron1"/>
    <dgm:cxn modelId="{9CB0AAD1-C8BE-4878-BA0F-1E2F4818D730}" type="presOf" srcId="{D396591C-B168-482F-99F8-0A90200A08A3}" destId="{07EA4A88-58AE-419E-9B68-8EB177D53368}" srcOrd="0" destOrd="0" presId="urn:microsoft.com/office/officeart/2005/8/layout/chevron1"/>
    <dgm:cxn modelId="{0C4035BB-BEAD-4398-A65E-DCB13C4AE6B2}" type="presParOf" srcId="{07EA4A88-58AE-419E-9B68-8EB177D53368}" destId="{57528486-F086-4D7C-ACFE-C812E35A73C7}" srcOrd="0" destOrd="0" presId="urn:microsoft.com/office/officeart/2005/8/layout/chevron1"/>
    <dgm:cxn modelId="{E61DBDF8-810B-4B7F-946F-25A5378675DA}" type="presParOf" srcId="{07EA4A88-58AE-419E-9B68-8EB177D53368}" destId="{CA8100F3-5B43-4E6A-9EA5-FA30C3CFA9B6}" srcOrd="1" destOrd="0" presId="urn:microsoft.com/office/officeart/2005/8/layout/chevron1"/>
    <dgm:cxn modelId="{C2C40AAD-A579-4D15-803A-9F8265A53CEE}" type="presParOf" srcId="{07EA4A88-58AE-419E-9B68-8EB177D53368}" destId="{3FAF1438-A230-4396-BFDA-7438966451B0}" srcOrd="2" destOrd="0" presId="urn:microsoft.com/office/officeart/2005/8/layout/chevron1"/>
    <dgm:cxn modelId="{43D1D877-FB3E-4DB8-8FE2-A49E2F3ADD89}" type="presParOf" srcId="{07EA4A88-58AE-419E-9B68-8EB177D53368}" destId="{4212046D-FDE8-40BD-9A50-CCA5BE3BD313}" srcOrd="3" destOrd="0" presId="urn:microsoft.com/office/officeart/2005/8/layout/chevron1"/>
    <dgm:cxn modelId="{F311FDAF-7056-4A4F-9930-1D3CBD98C9DA}" type="presParOf" srcId="{07EA4A88-58AE-419E-9B68-8EB177D53368}" destId="{9671B39B-C3EA-4D64-A156-C49487B24F7F}" srcOrd="4" destOrd="0" presId="urn:microsoft.com/office/officeart/2005/8/layout/chevron1"/>
    <dgm:cxn modelId="{40F1B9C1-80FF-42CC-8027-0C4606C5E59E}" type="presParOf" srcId="{07EA4A88-58AE-419E-9B68-8EB177D53368}" destId="{752CFA94-8B87-4B9F-8B58-2CFA0CB9A26C}" srcOrd="5" destOrd="0" presId="urn:microsoft.com/office/officeart/2005/8/layout/chevron1"/>
    <dgm:cxn modelId="{0160F39F-4BF8-4FCA-B407-F957C6E13E33}" type="presParOf" srcId="{07EA4A88-58AE-419E-9B68-8EB177D53368}" destId="{176CDF24-E31A-4A7A-BE32-9CEFCA1C2457}" srcOrd="6" destOrd="0" presId="urn:microsoft.com/office/officeart/2005/8/layout/chevron1"/>
    <dgm:cxn modelId="{EA9EF90F-7784-4BE2-BBF6-A30BCE4C4A31}" type="presParOf" srcId="{07EA4A88-58AE-419E-9B68-8EB177D53368}" destId="{571DFBF1-1DC4-4CAB-9E25-3786747ABA95}" srcOrd="7" destOrd="0" presId="urn:microsoft.com/office/officeart/2005/8/layout/chevron1"/>
    <dgm:cxn modelId="{36B7152A-0AA0-4B83-B3D5-70A59A836AD7}" type="presParOf" srcId="{07EA4A88-58AE-419E-9B68-8EB177D53368}" destId="{59F4AC2A-FB12-482D-B3D0-0EC67D1DAB39}"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28486-F086-4D7C-ACFE-C812E35A73C7}">
      <dsp:nvSpPr>
        <dsp:cNvPr id="0" name=""/>
        <dsp:cNvSpPr/>
      </dsp:nvSpPr>
      <dsp:spPr>
        <a:xfrm>
          <a:off x="311" y="1093829"/>
          <a:ext cx="2384170" cy="797421"/>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预警类应用选取</a:t>
          </a:r>
          <a:endParaRPr lang="en-US" sz="1400" kern="1200" dirty="0"/>
        </a:p>
      </dsp:txBody>
      <dsp:txXfrm>
        <a:off x="399022" y="1093829"/>
        <a:ext cx="1586749" cy="797421"/>
      </dsp:txXfrm>
    </dsp:sp>
    <dsp:sp modelId="{3FAF1438-A230-4396-BFDA-7438966451B0}">
      <dsp:nvSpPr>
        <dsp:cNvPr id="0" name=""/>
        <dsp:cNvSpPr/>
      </dsp:nvSpPr>
      <dsp:spPr>
        <a:xfrm>
          <a:off x="2185126" y="1093829"/>
          <a:ext cx="1993553" cy="797421"/>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场景定义</a:t>
          </a:r>
          <a:endParaRPr lang="en-US" sz="1400" kern="1200" dirty="0"/>
        </a:p>
      </dsp:txBody>
      <dsp:txXfrm>
        <a:off x="2583837" y="1093829"/>
        <a:ext cx="1196132" cy="797421"/>
      </dsp:txXfrm>
    </dsp:sp>
    <dsp:sp modelId="{9671B39B-C3EA-4D64-A156-C49487B24F7F}">
      <dsp:nvSpPr>
        <dsp:cNvPr id="0" name=""/>
        <dsp:cNvSpPr/>
      </dsp:nvSpPr>
      <dsp:spPr>
        <a:xfrm>
          <a:off x="3979324" y="1093829"/>
          <a:ext cx="1993553" cy="797421"/>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危害分析</a:t>
          </a:r>
          <a:endParaRPr lang="en-US" sz="1400" kern="1200" dirty="0"/>
        </a:p>
      </dsp:txBody>
      <dsp:txXfrm>
        <a:off x="4378035" y="1093829"/>
        <a:ext cx="1196132" cy="797421"/>
      </dsp:txXfrm>
    </dsp:sp>
    <dsp:sp modelId="{176CDF24-E31A-4A7A-BE32-9CEFCA1C2457}">
      <dsp:nvSpPr>
        <dsp:cNvPr id="0" name=""/>
        <dsp:cNvSpPr/>
      </dsp:nvSpPr>
      <dsp:spPr>
        <a:xfrm>
          <a:off x="5773522" y="1093829"/>
          <a:ext cx="1993553" cy="797421"/>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安全目标</a:t>
          </a:r>
          <a:endParaRPr lang="en-US" sz="1400" kern="1200" dirty="0"/>
        </a:p>
      </dsp:txBody>
      <dsp:txXfrm>
        <a:off x="6172233" y="1093829"/>
        <a:ext cx="1196132" cy="797421"/>
      </dsp:txXfrm>
    </dsp:sp>
    <dsp:sp modelId="{59F4AC2A-FB12-482D-B3D0-0EC67D1DAB39}">
      <dsp:nvSpPr>
        <dsp:cNvPr id="0" name=""/>
        <dsp:cNvSpPr/>
      </dsp:nvSpPr>
      <dsp:spPr>
        <a:xfrm>
          <a:off x="7567720" y="1093829"/>
          <a:ext cx="1993553" cy="797421"/>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功能安全要求及</a:t>
          </a:r>
          <a:r>
            <a:rPr lang="en-US" altLang="zh-CN" sz="1400" kern="1200" dirty="0"/>
            <a:t>ASIL</a:t>
          </a:r>
          <a:r>
            <a:rPr lang="zh-CN" altLang="en-US" sz="1400" kern="1200" dirty="0"/>
            <a:t>等级</a:t>
          </a:r>
          <a:endParaRPr lang="en-US" sz="1400" kern="1200" dirty="0"/>
        </a:p>
      </dsp:txBody>
      <dsp:txXfrm>
        <a:off x="7966431" y="1093829"/>
        <a:ext cx="1196132" cy="79742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7161BF-B23B-4394-A96E-F4360C6281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2EFA4A7-9429-4DF7-ABF5-D9E5B2540E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AD32F0-874C-4AAC-9514-AAD3E6FF80D6}" type="datetimeFigureOut">
              <a:rPr lang="en-US" smtClean="0"/>
              <a:t>5/17/2023</a:t>
            </a:fld>
            <a:endParaRPr lang="en-US"/>
          </a:p>
        </p:txBody>
      </p:sp>
      <p:sp>
        <p:nvSpPr>
          <p:cNvPr id="4" name="Footer Placeholder 3">
            <a:extLst>
              <a:ext uri="{FF2B5EF4-FFF2-40B4-BE49-F238E27FC236}">
                <a16:creationId xmlns:a16="http://schemas.microsoft.com/office/drawing/2014/main" id="{7FFAA4EB-3327-4214-8C66-D022262D92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9F6045-FEC1-483F-916F-4A70D359C0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F42476-7A7B-40F5-8A25-2A09BD3C8867}" type="slidenum">
              <a:rPr lang="en-US" smtClean="0"/>
              <a:t>‹#›</a:t>
            </a:fld>
            <a:endParaRPr lang="en-US"/>
          </a:p>
        </p:txBody>
      </p:sp>
    </p:spTree>
    <p:extLst>
      <p:ext uri="{BB962C8B-B14F-4D97-AF65-F5344CB8AC3E}">
        <p14:creationId xmlns:p14="http://schemas.microsoft.com/office/powerpoint/2010/main" val="2503967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D1935-2548-4788-81DD-641A298E824F}" type="datetimeFigureOut">
              <a:rPr lang="de-DE" smtClean="0"/>
              <a:t>17.05.2023</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5E7E4-6857-4F03-A780-9887AA86825E}" type="slidenum">
              <a:rPr lang="de-DE" smtClean="0"/>
              <a:t>‹#›</a:t>
            </a:fld>
            <a:endParaRPr lang="de-DE"/>
          </a:p>
        </p:txBody>
      </p:sp>
    </p:spTree>
    <p:extLst>
      <p:ext uri="{BB962C8B-B14F-4D97-AF65-F5344CB8AC3E}">
        <p14:creationId xmlns:p14="http://schemas.microsoft.com/office/powerpoint/2010/main" val="1576483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3.png"/><Relationship Id="rId4" Type="http://schemas.openxmlformats.org/officeDocument/2006/relationships/image" Target="../media/image8.svg"/></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3.png"/><Relationship Id="rId4" Type="http://schemas.openxmlformats.org/officeDocument/2006/relationships/image" Target="../media/image8.sv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hoto">
    <p:bg>
      <p:bgPr>
        <a:solidFill>
          <a:schemeClr val="tx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C8744E5A-C06A-4B60-BDC7-1D821CA9F5B0}"/>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9" name="Text Placeholder 7">
            <a:extLst>
              <a:ext uri="{FF2B5EF4-FFF2-40B4-BE49-F238E27FC236}">
                <a16:creationId xmlns:a16="http://schemas.microsoft.com/office/drawing/2014/main" id="{9640E281-C50E-4848-91E6-FC33A602A642}"/>
              </a:ext>
            </a:extLst>
          </p:cNvPr>
          <p:cNvSpPr>
            <a:spLocks noGrp="1"/>
          </p:cNvSpPr>
          <p:nvPr>
            <p:ph type="body" sz="quarter" idx="10" hasCustomPrompt="1"/>
          </p:nvPr>
        </p:nvSpPr>
        <p:spPr bwMode="gray">
          <a:xfrm>
            <a:off x="495300" y="4195085"/>
            <a:ext cx="6454176"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12" name="Text Placeholder 7">
            <a:extLst>
              <a:ext uri="{FF2B5EF4-FFF2-40B4-BE49-F238E27FC236}">
                <a16:creationId xmlns:a16="http://schemas.microsoft.com/office/drawing/2014/main" id="{37B08324-3A4C-004B-9CA0-E0D70A0B6917}"/>
              </a:ext>
            </a:extLst>
          </p:cNvPr>
          <p:cNvSpPr>
            <a:spLocks noGrp="1"/>
          </p:cNvSpPr>
          <p:nvPr>
            <p:ph type="body" sz="quarter" idx="12" hasCustomPrompt="1"/>
          </p:nvPr>
        </p:nvSpPr>
        <p:spPr bwMode="gray">
          <a:xfrm>
            <a:off x="6202433"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13" name="Text Placeholder 5">
            <a:extLst>
              <a:ext uri="{FF2B5EF4-FFF2-40B4-BE49-F238E27FC236}">
                <a16:creationId xmlns:a16="http://schemas.microsoft.com/office/drawing/2014/main" id="{A4169139-C0DB-6241-B1E6-BBBF31EE728E}"/>
              </a:ext>
            </a:extLst>
          </p:cNvPr>
          <p:cNvSpPr>
            <a:spLocks noGrp="1"/>
          </p:cNvSpPr>
          <p:nvPr>
            <p:ph type="body" sz="quarter" idx="13" hasCustomPrompt="1"/>
          </p:nvPr>
        </p:nvSpPr>
        <p:spPr bwMode="gray">
          <a:xfrm>
            <a:off x="94488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14" name="Text Placeholder 48">
            <a:extLst>
              <a:ext uri="{FF2B5EF4-FFF2-40B4-BE49-F238E27FC236}">
                <a16:creationId xmlns:a16="http://schemas.microsoft.com/office/drawing/2014/main" id="{79B5B91D-44E9-C946-8602-7115E58F4F7F}"/>
              </a:ext>
            </a:extLst>
          </p:cNvPr>
          <p:cNvSpPr>
            <a:spLocks noGrp="1"/>
          </p:cNvSpPr>
          <p:nvPr>
            <p:ph type="body" sz="quarter" idx="14" hasCustomPrompt="1"/>
          </p:nvPr>
        </p:nvSpPr>
        <p:spPr bwMode="gray">
          <a:xfrm>
            <a:off x="479626" y="5520817"/>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6" name="Title 2">
            <a:extLst>
              <a:ext uri="{FF2B5EF4-FFF2-40B4-BE49-F238E27FC236}">
                <a16:creationId xmlns:a16="http://schemas.microsoft.com/office/drawing/2014/main" id="{62C0E76A-32B9-4D4D-B734-7A849718BDEC}"/>
              </a:ext>
            </a:extLst>
          </p:cNvPr>
          <p:cNvSpPr>
            <a:spLocks noGrp="1"/>
          </p:cNvSpPr>
          <p:nvPr>
            <p:ph type="title"/>
          </p:nvPr>
        </p:nvSpPr>
        <p:spPr bwMode="gray">
          <a:xfrm>
            <a:off x="431638" y="2631736"/>
            <a:ext cx="6517838" cy="1445909"/>
          </a:xfrm>
        </p:spPr>
        <p:txBody>
          <a:bodyPr wrap="square">
            <a:spAutoFit/>
          </a:bodyPr>
          <a:lstStyle>
            <a:lvl1pPr>
              <a:lnSpc>
                <a:spcPct val="87000"/>
              </a:lnSpc>
              <a:defRPr sz="5400">
                <a:solidFill>
                  <a:schemeClr val="bg1"/>
                </a:solidFill>
              </a:defRPr>
            </a:lvl1pPr>
          </a:lstStyle>
          <a:p>
            <a:r>
              <a:rPr lang="en-US"/>
              <a:t>Click to edit Master title style</a:t>
            </a:r>
            <a:endParaRPr lang="en-US" dirty="0"/>
          </a:p>
        </p:txBody>
      </p:sp>
      <p:sp>
        <p:nvSpPr>
          <p:cNvPr id="20" name="Freeform 5">
            <a:extLst>
              <a:ext uri="{FF2B5EF4-FFF2-40B4-BE49-F238E27FC236}">
                <a16:creationId xmlns:a16="http://schemas.microsoft.com/office/drawing/2014/main" id="{6E23F990-94BF-5E49-B3E1-907A3E5E23F6}"/>
              </a:ext>
            </a:extLst>
          </p:cNvPr>
          <p:cNvSpPr>
            <a:spLocks noChangeAspect="1" noEditPoints="1"/>
          </p:cNvSpPr>
          <p:nvPr userDrawn="1"/>
        </p:nvSpPr>
        <p:spPr bwMode="black">
          <a:xfrm>
            <a:off x="482438"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Tree>
    <p:extLst>
      <p:ext uri="{BB962C8B-B14F-4D97-AF65-F5344CB8AC3E}">
        <p14:creationId xmlns:p14="http://schemas.microsoft.com/office/powerpoint/2010/main" val="225523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Gun Metal">
    <p:bg>
      <p:bgPr>
        <a:solidFill>
          <a:schemeClr val="accent5"/>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rgbClr val="36445C"/>
                </a:solidFill>
                <a:effectLst>
                  <a:innerShdw blurRad="38100" dist="25400" dir="8100000">
                    <a:prstClr val="black">
                      <a:alpha val="50000"/>
                    </a:prstClr>
                  </a:innerShdw>
                </a:effectLst>
              </a:rPr>
              <a:t>Agenda</a:t>
            </a:r>
          </a:p>
        </p:txBody>
      </p:sp>
      <p:sp useBgFill="1">
        <p:nvSpPr>
          <p:cNvPr id="7" name="TextBox 6">
            <a:extLst>
              <a:ext uri="{FF2B5EF4-FFF2-40B4-BE49-F238E27FC236}">
                <a16:creationId xmlns:a16="http://schemas.microsoft.com/office/drawing/2014/main" id="{AE08C0EB-4986-4E89-A205-81CB8896EF99}"/>
              </a:ext>
            </a:extLst>
          </p:cNvPr>
          <p:cNvSpPr txBox="1"/>
          <p:nvPr userDrawn="1"/>
        </p:nvSpPr>
        <p:spPr>
          <a:xfrm>
            <a:off x="11237120" y="6474619"/>
            <a:ext cx="542924" cy="226482"/>
          </a:xfrm>
          <a:prstGeom prst="rect">
            <a:avLst/>
          </a:prstGeom>
        </p:spPr>
        <p:txBody>
          <a:bodyPr vert="horz" wrap="square" lIns="18288" tIns="0" rIns="91440" bIns="9144" rtlCol="0" anchor="ctr">
            <a:no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tx2"/>
              </a:solidFill>
              <a:latin typeface="+mn-lt"/>
              <a:ea typeface="+mn-ea"/>
              <a:cs typeface="+mn-cs"/>
            </a:endParaRPr>
          </a:p>
        </p:txBody>
      </p:sp>
      <p:sp>
        <p:nvSpPr>
          <p:cNvPr id="6" name="Content Placeholder 19">
            <a:extLst>
              <a:ext uri="{FF2B5EF4-FFF2-40B4-BE49-F238E27FC236}">
                <a16:creationId xmlns:a16="http://schemas.microsoft.com/office/drawing/2014/main" id="{E8E71E0A-85CF-2F4F-AD72-0AE19BB5CA8C}"/>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bg1"/>
              </a:buClr>
              <a:buFont typeface="+mj-lt"/>
              <a:buAutoNum type="arabicPeriod"/>
              <a:defRPr sz="5400">
                <a:solidFill>
                  <a:schemeClr val="bg1"/>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
        <p:nvSpPr>
          <p:cNvPr id="8" name="Title 2">
            <a:extLst>
              <a:ext uri="{FF2B5EF4-FFF2-40B4-BE49-F238E27FC236}">
                <a16:creationId xmlns:a16="http://schemas.microsoft.com/office/drawing/2014/main" id="{10186B46-CBAA-B744-8AAD-8DC77626A265}"/>
              </a:ext>
            </a:extLst>
          </p:cNvPr>
          <p:cNvSpPr>
            <a:spLocks noGrp="1"/>
          </p:cNvSpPr>
          <p:nvPr>
            <p:ph type="title"/>
          </p:nvPr>
        </p:nvSpPr>
        <p:spPr>
          <a:xfrm>
            <a:off x="475488" y="410109"/>
            <a:ext cx="6446012" cy="116314"/>
          </a:xfrm>
        </p:spPr>
        <p:txBody>
          <a:bodyPr wrap="square">
            <a:spAutoFit/>
          </a:bodyPr>
          <a:lstStyle>
            <a:lvl1pPr>
              <a:defRPr sz="900">
                <a:solidFill>
                  <a:schemeClr val="accent5"/>
                </a:solidFil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2503CAEE-75CA-D447-86F2-FDAE792F8527}"/>
              </a:ext>
            </a:extLst>
          </p:cNvPr>
          <p:cNvSpPr/>
          <p:nvPr userDrawn="1"/>
        </p:nvSpPr>
        <p:spPr>
          <a:xfrm>
            <a:off x="0" y="0"/>
            <a:ext cx="8600303" cy="7166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10" name="Title 2">
            <a:extLst>
              <a:ext uri="{FF2B5EF4-FFF2-40B4-BE49-F238E27FC236}">
                <a16:creationId xmlns:a16="http://schemas.microsoft.com/office/drawing/2014/main" id="{837816DA-0269-3846-AB18-DF6D26B37726}"/>
              </a:ext>
            </a:extLst>
          </p:cNvPr>
          <p:cNvSpPr txBox="1">
            <a:spLocks/>
          </p:cNvSpPr>
          <p:nvPr userDrawn="1"/>
        </p:nvSpPr>
        <p:spPr>
          <a:xfrm>
            <a:off x="0" y="-77468"/>
            <a:ext cx="6446012" cy="12952"/>
          </a:xfrm>
          <a:prstGeom prst="rect">
            <a:avLst/>
          </a:prstGeom>
        </p:spPr>
        <p:txBody>
          <a:bodyPr vert="horz" wrap="square" lIns="0" tIns="0" rIns="0" bIns="0" rtlCol="0" anchor="b">
            <a:spAutoFit/>
          </a:bodyPr>
          <a:lstStyle>
            <a:lvl1pPr algn="l" defTabSz="914400" rtl="0" eaLnBrk="1" latinLnBrk="0" hangingPunct="1">
              <a:lnSpc>
                <a:spcPct val="84000"/>
              </a:lnSpc>
              <a:spcBef>
                <a:spcPct val="0"/>
              </a:spcBef>
              <a:buNone/>
              <a:defRPr sz="100" kern="1200" baseline="0">
                <a:solidFill>
                  <a:schemeClr val="accent1">
                    <a:alpha val="0"/>
                  </a:schemeClr>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00473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SD Title White">
    <p:bg>
      <p:bgPr>
        <a:solidFill>
          <a:srgbClr val="FFFFFF"/>
        </a:solidFill>
        <a:effectLst/>
      </p:bgPr>
    </p:bg>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17339076-43B1-436B-B993-DA287AEAA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46786" y="245374"/>
            <a:ext cx="2715489" cy="886885"/>
          </a:xfrm>
          <a:prstGeom prst="rect">
            <a:avLst/>
          </a:prstGeom>
        </p:spPr>
      </p:pic>
      <p:grpSp>
        <p:nvGrpSpPr>
          <p:cNvPr id="16" name="Group 15">
            <a:extLst>
              <a:ext uri="{FF2B5EF4-FFF2-40B4-BE49-F238E27FC236}">
                <a16:creationId xmlns:a16="http://schemas.microsoft.com/office/drawing/2014/main" id="{B79E5F42-542A-481A-AC09-43F6241BD74A}"/>
              </a:ext>
            </a:extLst>
          </p:cNvPr>
          <p:cNvGrpSpPr/>
          <p:nvPr userDrawn="1"/>
        </p:nvGrpSpPr>
        <p:grpSpPr>
          <a:xfrm>
            <a:off x="6553200" y="-2682527"/>
            <a:ext cx="12192000" cy="12223054"/>
            <a:chOff x="2118610" y="-558521"/>
            <a:chExt cx="7954780" cy="7975042"/>
          </a:xfrm>
        </p:grpSpPr>
        <p:sp>
          <p:nvSpPr>
            <p:cNvPr id="23" name="Freeform 21">
              <a:extLst>
                <a:ext uri="{FF2B5EF4-FFF2-40B4-BE49-F238E27FC236}">
                  <a16:creationId xmlns:a16="http://schemas.microsoft.com/office/drawing/2014/main" id="{5A869BCF-7F87-4BF7-AB41-1FA0DFF2DA48}"/>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FAFBFC"/>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4" name="Freeform 22">
              <a:extLst>
                <a:ext uri="{FF2B5EF4-FFF2-40B4-BE49-F238E27FC236}">
                  <a16:creationId xmlns:a16="http://schemas.microsoft.com/office/drawing/2014/main" id="{05C30C20-6C83-4102-A838-D56643B62C95}"/>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FAFBFC"/>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25" name="Freeform 23">
              <a:extLst>
                <a:ext uri="{FF2B5EF4-FFF2-40B4-BE49-F238E27FC236}">
                  <a16:creationId xmlns:a16="http://schemas.microsoft.com/office/drawing/2014/main" id="{7311AEAC-0F28-4615-A4A3-954D691DA367}"/>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26" name="Freeform 23">
              <a:extLst>
                <a:ext uri="{FF2B5EF4-FFF2-40B4-BE49-F238E27FC236}">
                  <a16:creationId xmlns:a16="http://schemas.microsoft.com/office/drawing/2014/main" id="{1EE6416D-7043-4B54-A1C5-AF321C854B07}"/>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innerShdw blurRad="304800" dist="304800">
                <a:schemeClr val="tx1">
                  <a:alpha val="40000"/>
                </a:scheme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7" name="Text Placeholder 7">
            <a:extLst>
              <a:ext uri="{FF2B5EF4-FFF2-40B4-BE49-F238E27FC236}">
                <a16:creationId xmlns:a16="http://schemas.microsoft.com/office/drawing/2014/main" id="{A45D6F97-8D1B-41F4-9900-4A718BE24638}"/>
              </a:ext>
            </a:extLst>
          </p:cNvPr>
          <p:cNvSpPr>
            <a:spLocks noGrp="1"/>
          </p:cNvSpPr>
          <p:nvPr>
            <p:ph type="body" sz="quarter" idx="10" hasCustomPrompt="1"/>
          </p:nvPr>
        </p:nvSpPr>
        <p:spPr bwMode="black">
          <a:xfrm>
            <a:off x="495300" y="4195085"/>
            <a:ext cx="6440446"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tx2"/>
                </a:solidFill>
              </a:defRPr>
            </a:lvl1pPr>
            <a:lvl2pPr marL="0" indent="0">
              <a:lnSpc>
                <a:spcPct val="96000"/>
              </a:lnSpc>
              <a:spcBef>
                <a:spcPts val="0"/>
              </a:spcBef>
              <a:buFont typeface="Microsoft Sans Serif" panose="020B0604020202020204" pitchFamily="34" charset="0"/>
              <a:buNone/>
              <a:defRPr sz="1600">
                <a:solidFill>
                  <a:schemeClr val="tx2"/>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p:txBody>
      </p:sp>
      <p:sp>
        <p:nvSpPr>
          <p:cNvPr id="19" name="Title 2">
            <a:extLst>
              <a:ext uri="{FF2B5EF4-FFF2-40B4-BE49-F238E27FC236}">
                <a16:creationId xmlns:a16="http://schemas.microsoft.com/office/drawing/2014/main" id="{91DFBA8F-BF47-4C19-9724-9A76BECADB03}"/>
              </a:ext>
            </a:extLst>
          </p:cNvPr>
          <p:cNvSpPr>
            <a:spLocks noGrp="1"/>
          </p:cNvSpPr>
          <p:nvPr>
            <p:ph type="title"/>
          </p:nvPr>
        </p:nvSpPr>
        <p:spPr>
          <a:xfrm>
            <a:off x="457038" y="2631736"/>
            <a:ext cx="6496212" cy="1445909"/>
          </a:xfrm>
        </p:spPr>
        <p:txBody>
          <a:bodyPr wrap="square">
            <a:spAutoFit/>
          </a:bodyPr>
          <a:lstStyle>
            <a:lvl1pPr>
              <a:lnSpc>
                <a:spcPct val="87000"/>
              </a:lnSpc>
              <a:defRPr sz="5400">
                <a:solidFill>
                  <a:schemeClr val="tx2"/>
                </a:solidFill>
              </a:defRPr>
            </a:lvl1pPr>
          </a:lstStyle>
          <a:p>
            <a:r>
              <a:rPr lang="en-US"/>
              <a:t>Click to edit Master title style</a:t>
            </a:r>
          </a:p>
        </p:txBody>
      </p:sp>
      <p:sp>
        <p:nvSpPr>
          <p:cNvPr id="22" name="Text Placeholder 48">
            <a:extLst>
              <a:ext uri="{FF2B5EF4-FFF2-40B4-BE49-F238E27FC236}">
                <a16:creationId xmlns:a16="http://schemas.microsoft.com/office/drawing/2014/main" id="{86E6721A-8AAF-4279-A3B0-7499E60759EC}"/>
              </a:ext>
            </a:extLst>
          </p:cNvPr>
          <p:cNvSpPr>
            <a:spLocks noGrp="1"/>
          </p:cNvSpPr>
          <p:nvPr>
            <p:ph type="body" sz="quarter" idx="14" hasCustomPrompt="1"/>
          </p:nvPr>
        </p:nvSpPr>
        <p:spPr bwMode="gray">
          <a:xfrm>
            <a:off x="479626" y="5520818"/>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@snapdragon</a:t>
            </a:r>
          </a:p>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endParaRPr lang="en-US" dirty="0"/>
          </a:p>
        </p:txBody>
      </p:sp>
      <p:sp>
        <p:nvSpPr>
          <p:cNvPr id="13" name="Text Placeholder 7">
            <a:extLst>
              <a:ext uri="{FF2B5EF4-FFF2-40B4-BE49-F238E27FC236}">
                <a16:creationId xmlns:a16="http://schemas.microsoft.com/office/drawing/2014/main" id="{469FD22D-4D3C-4462-AE67-807DAC019616}"/>
              </a:ext>
            </a:extLst>
          </p:cNvPr>
          <p:cNvSpPr>
            <a:spLocks noGrp="1"/>
          </p:cNvSpPr>
          <p:nvPr>
            <p:ph type="body" sz="quarter" idx="12" hasCustomPrompt="1"/>
          </p:nvPr>
        </p:nvSpPr>
        <p:spPr bwMode="gray">
          <a:xfrm>
            <a:off x="9448800" y="396125"/>
            <a:ext cx="2247899" cy="226772"/>
          </a:xfrm>
          <a:prstGeom prst="rect">
            <a:avLst/>
          </a:prstGeom>
        </p:spPr>
        <p:txBody>
          <a:bodyPr wrap="none"/>
          <a:lstStyle>
            <a:lvl1pPr marL="0" indent="0" algn="l">
              <a:lnSpc>
                <a:spcPct val="87000"/>
              </a:lnSpc>
              <a:spcBef>
                <a:spcPts val="0"/>
              </a:spcBef>
              <a:buNone/>
              <a:defRPr sz="1600" b="0">
                <a:solidFill>
                  <a:schemeClr val="tx2"/>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Date</a:t>
            </a:r>
          </a:p>
        </p:txBody>
      </p:sp>
      <p:sp>
        <p:nvSpPr>
          <p:cNvPr id="14" name="Text Placeholder 5">
            <a:extLst>
              <a:ext uri="{FF2B5EF4-FFF2-40B4-BE49-F238E27FC236}">
                <a16:creationId xmlns:a16="http://schemas.microsoft.com/office/drawing/2014/main" id="{51ECCFDA-B871-4FE6-B398-CFA5BAB8A6A4}"/>
              </a:ext>
            </a:extLst>
          </p:cNvPr>
          <p:cNvSpPr>
            <a:spLocks noGrp="1"/>
          </p:cNvSpPr>
          <p:nvPr>
            <p:ph type="body" sz="quarter" idx="13" hasCustomPrompt="1"/>
          </p:nvPr>
        </p:nvSpPr>
        <p:spPr bwMode="gray">
          <a:xfrm>
            <a:off x="6202433" y="396125"/>
            <a:ext cx="2866955" cy="262176"/>
          </a:xfrm>
          <a:prstGeom prst="rect">
            <a:avLst/>
          </a:prstGeom>
        </p:spPr>
        <p:txBody>
          <a:bodyPr wrap="none"/>
          <a:lstStyle>
            <a:lvl1pPr marL="0" indent="0">
              <a:lnSpc>
                <a:spcPct val="87000"/>
              </a:lnSpc>
              <a:spcBef>
                <a:spcPts val="0"/>
              </a:spcBef>
              <a:buNone/>
              <a:defRPr sz="1600">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Location</a:t>
            </a:r>
          </a:p>
        </p:txBody>
      </p:sp>
      <p:sp>
        <p:nvSpPr>
          <p:cNvPr id="15" name="Footer Placeholder 2">
            <a:extLst>
              <a:ext uri="{FF2B5EF4-FFF2-40B4-BE49-F238E27FC236}">
                <a16:creationId xmlns:a16="http://schemas.microsoft.com/office/drawing/2014/main" id="{39154FE7-5393-43D1-8407-23E99F94624A}"/>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pPr>
              <a:defRPr/>
            </a:pPr>
            <a:r>
              <a:rPr lang="en-US" dirty="0"/>
              <a:t>Snapdragon is a production of Qualcomm Technologies, Inc. and/or its subsidiaries.</a:t>
            </a:r>
          </a:p>
        </p:txBody>
      </p:sp>
    </p:spTree>
    <p:extLst>
      <p:ext uri="{BB962C8B-B14F-4D97-AF65-F5344CB8AC3E}">
        <p14:creationId xmlns:p14="http://schemas.microsoft.com/office/powerpoint/2010/main" val="425283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SD Title Nickel">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AC7379E-9221-4504-A35C-8C78D775AE3E}"/>
              </a:ext>
            </a:extLst>
          </p:cNvPr>
          <p:cNvGrpSpPr/>
          <p:nvPr userDrawn="1"/>
        </p:nvGrpSpPr>
        <p:grpSpPr>
          <a:xfrm>
            <a:off x="6553200" y="-2682527"/>
            <a:ext cx="12192000" cy="12223054"/>
            <a:chOff x="2118610" y="-558521"/>
            <a:chExt cx="7954780" cy="7975042"/>
          </a:xfrm>
        </p:grpSpPr>
        <p:sp>
          <p:nvSpPr>
            <p:cNvPr id="9" name="Freeform 21">
              <a:extLst>
                <a:ext uri="{FF2B5EF4-FFF2-40B4-BE49-F238E27FC236}">
                  <a16:creationId xmlns:a16="http://schemas.microsoft.com/office/drawing/2014/main" id="{A998E568-6104-4015-A12B-0BF7CD279DA0}"/>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chemeClr val="accent6">
                <a:lumMod val="40000"/>
                <a:lumOff val="6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0" name="Freeform 22">
              <a:extLst>
                <a:ext uri="{FF2B5EF4-FFF2-40B4-BE49-F238E27FC236}">
                  <a16:creationId xmlns:a16="http://schemas.microsoft.com/office/drawing/2014/main" id="{1CAD56E9-93CD-4334-A222-FACC74EBDD52}"/>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E7EBF1"/>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1" name="Freeform 23">
              <a:extLst>
                <a:ext uri="{FF2B5EF4-FFF2-40B4-BE49-F238E27FC236}">
                  <a16:creationId xmlns:a16="http://schemas.microsoft.com/office/drawing/2014/main" id="{B2A77395-6B9A-454C-BD4B-C8309BEBF717}"/>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5" name="Freeform 23">
              <a:extLst>
                <a:ext uri="{FF2B5EF4-FFF2-40B4-BE49-F238E27FC236}">
                  <a16:creationId xmlns:a16="http://schemas.microsoft.com/office/drawing/2014/main" id="{A46C356B-44EE-49B4-9FA3-C19D6CC8B737}"/>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20000"/>
                <a:lumOff val="80000"/>
              </a:schemeClr>
            </a:solidFill>
            <a:ln>
              <a:noFill/>
            </a:ln>
            <a:effectLst>
              <a:innerShdw blurRad="304800" dist="304800">
                <a:srgbClr val="0A0C10">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8" name="Text Placeholder 7">
            <a:extLst>
              <a:ext uri="{FF2B5EF4-FFF2-40B4-BE49-F238E27FC236}">
                <a16:creationId xmlns:a16="http://schemas.microsoft.com/office/drawing/2014/main" id="{A23750D6-CDEC-40A2-A275-9277BEC1F2C2}"/>
              </a:ext>
            </a:extLst>
          </p:cNvPr>
          <p:cNvSpPr>
            <a:spLocks noGrp="1"/>
          </p:cNvSpPr>
          <p:nvPr>
            <p:ph type="body" sz="quarter" idx="10" hasCustomPrompt="1"/>
          </p:nvPr>
        </p:nvSpPr>
        <p:spPr bwMode="black">
          <a:xfrm>
            <a:off x="495300" y="4195085"/>
            <a:ext cx="6440446"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tx2"/>
                </a:solidFill>
              </a:defRPr>
            </a:lvl1pPr>
            <a:lvl2pPr marL="0" indent="0">
              <a:lnSpc>
                <a:spcPct val="96000"/>
              </a:lnSpc>
              <a:spcBef>
                <a:spcPts val="0"/>
              </a:spcBef>
              <a:buFont typeface="Microsoft Sans Serif" panose="020B0604020202020204" pitchFamily="34" charset="0"/>
              <a:buNone/>
              <a:defRPr sz="1600">
                <a:solidFill>
                  <a:schemeClr val="tx2"/>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p:txBody>
      </p:sp>
      <p:sp>
        <p:nvSpPr>
          <p:cNvPr id="19" name="Title 2">
            <a:extLst>
              <a:ext uri="{FF2B5EF4-FFF2-40B4-BE49-F238E27FC236}">
                <a16:creationId xmlns:a16="http://schemas.microsoft.com/office/drawing/2014/main" id="{ECB98A4F-809B-498E-BBAE-116663519F33}"/>
              </a:ext>
            </a:extLst>
          </p:cNvPr>
          <p:cNvSpPr>
            <a:spLocks noGrp="1"/>
          </p:cNvSpPr>
          <p:nvPr>
            <p:ph type="title"/>
          </p:nvPr>
        </p:nvSpPr>
        <p:spPr>
          <a:xfrm>
            <a:off x="457038" y="2631736"/>
            <a:ext cx="6496212" cy="1445909"/>
          </a:xfrm>
        </p:spPr>
        <p:txBody>
          <a:bodyPr wrap="square">
            <a:spAutoFit/>
          </a:bodyPr>
          <a:lstStyle>
            <a:lvl1pPr>
              <a:lnSpc>
                <a:spcPct val="87000"/>
              </a:lnSpc>
              <a:defRPr sz="5400">
                <a:solidFill>
                  <a:schemeClr val="tx2"/>
                </a:solidFill>
              </a:defRPr>
            </a:lvl1pPr>
          </a:lstStyle>
          <a:p>
            <a:r>
              <a:rPr lang="en-US"/>
              <a:t>Click to edit Master title style</a:t>
            </a:r>
          </a:p>
        </p:txBody>
      </p:sp>
      <p:sp>
        <p:nvSpPr>
          <p:cNvPr id="22" name="Text Placeholder 48">
            <a:extLst>
              <a:ext uri="{FF2B5EF4-FFF2-40B4-BE49-F238E27FC236}">
                <a16:creationId xmlns:a16="http://schemas.microsoft.com/office/drawing/2014/main" id="{9F8ED3B4-DADB-442F-9CC2-302130656913}"/>
              </a:ext>
            </a:extLst>
          </p:cNvPr>
          <p:cNvSpPr>
            <a:spLocks noGrp="1"/>
          </p:cNvSpPr>
          <p:nvPr>
            <p:ph type="body" sz="quarter" idx="14" hasCustomPrompt="1"/>
          </p:nvPr>
        </p:nvSpPr>
        <p:spPr bwMode="gray">
          <a:xfrm>
            <a:off x="479626" y="5520818"/>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@snapdragon</a:t>
            </a:r>
          </a:p>
        </p:txBody>
      </p:sp>
      <p:sp>
        <p:nvSpPr>
          <p:cNvPr id="13" name="Text Placeholder 7">
            <a:extLst>
              <a:ext uri="{FF2B5EF4-FFF2-40B4-BE49-F238E27FC236}">
                <a16:creationId xmlns:a16="http://schemas.microsoft.com/office/drawing/2014/main" id="{CEC1F847-C3E4-4648-A4A7-7049F198A46A}"/>
              </a:ext>
            </a:extLst>
          </p:cNvPr>
          <p:cNvSpPr>
            <a:spLocks noGrp="1"/>
          </p:cNvSpPr>
          <p:nvPr>
            <p:ph type="body" sz="quarter" idx="12" hasCustomPrompt="1"/>
          </p:nvPr>
        </p:nvSpPr>
        <p:spPr bwMode="gray">
          <a:xfrm>
            <a:off x="9448800" y="396125"/>
            <a:ext cx="2247899" cy="226772"/>
          </a:xfrm>
          <a:prstGeom prst="rect">
            <a:avLst/>
          </a:prstGeom>
        </p:spPr>
        <p:txBody>
          <a:bodyPr wrap="none"/>
          <a:lstStyle>
            <a:lvl1pPr marL="0" indent="0" algn="l">
              <a:lnSpc>
                <a:spcPct val="87000"/>
              </a:lnSpc>
              <a:spcBef>
                <a:spcPts val="0"/>
              </a:spcBef>
              <a:buNone/>
              <a:defRPr sz="1600" b="0">
                <a:solidFill>
                  <a:schemeClr val="tx2"/>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Date</a:t>
            </a:r>
          </a:p>
        </p:txBody>
      </p:sp>
      <p:sp>
        <p:nvSpPr>
          <p:cNvPr id="14" name="Text Placeholder 5">
            <a:extLst>
              <a:ext uri="{FF2B5EF4-FFF2-40B4-BE49-F238E27FC236}">
                <a16:creationId xmlns:a16="http://schemas.microsoft.com/office/drawing/2014/main" id="{F940344E-2ADE-43F7-B201-AAAB63BD06C7}"/>
              </a:ext>
            </a:extLst>
          </p:cNvPr>
          <p:cNvSpPr>
            <a:spLocks noGrp="1"/>
          </p:cNvSpPr>
          <p:nvPr>
            <p:ph type="body" sz="quarter" idx="13" hasCustomPrompt="1"/>
          </p:nvPr>
        </p:nvSpPr>
        <p:spPr bwMode="gray">
          <a:xfrm>
            <a:off x="6202433" y="396125"/>
            <a:ext cx="2866955" cy="262176"/>
          </a:xfrm>
          <a:prstGeom prst="rect">
            <a:avLst/>
          </a:prstGeom>
        </p:spPr>
        <p:txBody>
          <a:bodyPr wrap="none"/>
          <a:lstStyle>
            <a:lvl1pPr marL="0" indent="0">
              <a:lnSpc>
                <a:spcPct val="87000"/>
              </a:lnSpc>
              <a:spcBef>
                <a:spcPts val="0"/>
              </a:spcBef>
              <a:buNone/>
              <a:defRPr sz="1600">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Location</a:t>
            </a:r>
          </a:p>
        </p:txBody>
      </p:sp>
      <p:pic>
        <p:nvPicPr>
          <p:cNvPr id="17" name="Picture 16" descr="Logo&#10;&#10;Description automatically generated">
            <a:extLst>
              <a:ext uri="{FF2B5EF4-FFF2-40B4-BE49-F238E27FC236}">
                <a16:creationId xmlns:a16="http://schemas.microsoft.com/office/drawing/2014/main" id="{C30F3299-9459-3446-9004-D9EDF37663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46786" y="245374"/>
            <a:ext cx="2715489" cy="886885"/>
          </a:xfrm>
          <a:prstGeom prst="rect">
            <a:avLst/>
          </a:prstGeom>
        </p:spPr>
      </p:pic>
      <p:sp>
        <p:nvSpPr>
          <p:cNvPr id="16" name="Footer Placeholder 2">
            <a:extLst>
              <a:ext uri="{FF2B5EF4-FFF2-40B4-BE49-F238E27FC236}">
                <a16:creationId xmlns:a16="http://schemas.microsoft.com/office/drawing/2014/main" id="{C63E2F76-C79D-4679-8E21-AE8185311956}"/>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pPr>
              <a:defRPr/>
            </a:pPr>
            <a:r>
              <a:rPr lang="en-US" dirty="0"/>
              <a:t>Snapdragon is a production of Qualcomm Technologies, Inc. and/or its subsidiaries.</a:t>
            </a:r>
          </a:p>
        </p:txBody>
      </p:sp>
    </p:spTree>
    <p:extLst>
      <p:ext uri="{BB962C8B-B14F-4D97-AF65-F5344CB8AC3E}">
        <p14:creationId xmlns:p14="http://schemas.microsoft.com/office/powerpoint/2010/main" val="235773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SD Title Gunmetal">
    <p:bg>
      <p:bgPr>
        <a:solidFill>
          <a:schemeClr val="accent5"/>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AC7379E-9221-4504-A35C-8C78D775AE3E}"/>
              </a:ext>
            </a:extLst>
          </p:cNvPr>
          <p:cNvGrpSpPr/>
          <p:nvPr userDrawn="1"/>
        </p:nvGrpSpPr>
        <p:grpSpPr>
          <a:xfrm>
            <a:off x="6553200" y="-2682527"/>
            <a:ext cx="12192000" cy="12223054"/>
            <a:chOff x="2118610" y="-558521"/>
            <a:chExt cx="7954780" cy="7975042"/>
          </a:xfrm>
        </p:grpSpPr>
        <p:sp>
          <p:nvSpPr>
            <p:cNvPr id="9" name="Freeform 21">
              <a:extLst>
                <a:ext uri="{FF2B5EF4-FFF2-40B4-BE49-F238E27FC236}">
                  <a16:creationId xmlns:a16="http://schemas.microsoft.com/office/drawing/2014/main" id="{A998E568-6104-4015-A12B-0BF7CD279DA0}"/>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4A5A75"/>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0" name="Freeform 22">
              <a:extLst>
                <a:ext uri="{FF2B5EF4-FFF2-40B4-BE49-F238E27FC236}">
                  <a16:creationId xmlns:a16="http://schemas.microsoft.com/office/drawing/2014/main" id="{1CAD56E9-93CD-4334-A222-FACC74EBDD52}"/>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44536C"/>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1" name="Freeform 23">
              <a:extLst>
                <a:ext uri="{FF2B5EF4-FFF2-40B4-BE49-F238E27FC236}">
                  <a16:creationId xmlns:a16="http://schemas.microsoft.com/office/drawing/2014/main" id="{B2A77395-6B9A-454C-BD4B-C8309BEBF717}"/>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5" name="Freeform 23">
              <a:extLst>
                <a:ext uri="{FF2B5EF4-FFF2-40B4-BE49-F238E27FC236}">
                  <a16:creationId xmlns:a16="http://schemas.microsoft.com/office/drawing/2014/main" id="{A46C356B-44EE-49B4-9FA3-C19D6CC8B737}"/>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innerShdw blurRad="304800" dist="304800">
                <a:srgbClr val="0A0C10">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8" name="Text Placeholder 7">
            <a:extLst>
              <a:ext uri="{FF2B5EF4-FFF2-40B4-BE49-F238E27FC236}">
                <a16:creationId xmlns:a16="http://schemas.microsoft.com/office/drawing/2014/main" id="{A23750D6-CDEC-40A2-A275-9277BEC1F2C2}"/>
              </a:ext>
            </a:extLst>
          </p:cNvPr>
          <p:cNvSpPr>
            <a:spLocks noGrp="1"/>
          </p:cNvSpPr>
          <p:nvPr>
            <p:ph type="body" sz="quarter" idx="10" hasCustomPrompt="1"/>
          </p:nvPr>
        </p:nvSpPr>
        <p:spPr bwMode="black">
          <a:xfrm>
            <a:off x="495300" y="4195085"/>
            <a:ext cx="6440446"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p:txBody>
      </p:sp>
      <p:sp>
        <p:nvSpPr>
          <p:cNvPr id="19" name="Title 2">
            <a:extLst>
              <a:ext uri="{FF2B5EF4-FFF2-40B4-BE49-F238E27FC236}">
                <a16:creationId xmlns:a16="http://schemas.microsoft.com/office/drawing/2014/main" id="{ECB98A4F-809B-498E-BBAE-116663519F33}"/>
              </a:ext>
            </a:extLst>
          </p:cNvPr>
          <p:cNvSpPr>
            <a:spLocks noGrp="1"/>
          </p:cNvSpPr>
          <p:nvPr>
            <p:ph type="title"/>
          </p:nvPr>
        </p:nvSpPr>
        <p:spPr>
          <a:xfrm>
            <a:off x="457038" y="2631736"/>
            <a:ext cx="6496212" cy="1445909"/>
          </a:xfrm>
        </p:spPr>
        <p:txBody>
          <a:bodyPr wrap="square">
            <a:spAutoFit/>
          </a:bodyPr>
          <a:lstStyle>
            <a:lvl1pPr>
              <a:lnSpc>
                <a:spcPct val="87000"/>
              </a:lnSpc>
              <a:defRPr sz="5400">
                <a:solidFill>
                  <a:schemeClr val="bg1"/>
                </a:solidFill>
              </a:defRPr>
            </a:lvl1pPr>
          </a:lstStyle>
          <a:p>
            <a:r>
              <a:rPr lang="en-US"/>
              <a:t>Click to edit Master title style</a:t>
            </a:r>
            <a:endParaRPr lang="en-US" dirty="0"/>
          </a:p>
        </p:txBody>
      </p:sp>
      <p:sp>
        <p:nvSpPr>
          <p:cNvPr id="22" name="Text Placeholder 48">
            <a:extLst>
              <a:ext uri="{FF2B5EF4-FFF2-40B4-BE49-F238E27FC236}">
                <a16:creationId xmlns:a16="http://schemas.microsoft.com/office/drawing/2014/main" id="{9F8ED3B4-DADB-442F-9CC2-302130656913}"/>
              </a:ext>
            </a:extLst>
          </p:cNvPr>
          <p:cNvSpPr>
            <a:spLocks noGrp="1"/>
          </p:cNvSpPr>
          <p:nvPr>
            <p:ph type="body" sz="quarter" idx="14" hasCustomPrompt="1"/>
          </p:nvPr>
        </p:nvSpPr>
        <p:spPr bwMode="gray">
          <a:xfrm>
            <a:off x="479626" y="5520818"/>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@snapdragon</a:t>
            </a:r>
          </a:p>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endParaRPr lang="en-US" dirty="0"/>
          </a:p>
        </p:txBody>
      </p:sp>
      <p:sp>
        <p:nvSpPr>
          <p:cNvPr id="13" name="Text Placeholder 7">
            <a:extLst>
              <a:ext uri="{FF2B5EF4-FFF2-40B4-BE49-F238E27FC236}">
                <a16:creationId xmlns:a16="http://schemas.microsoft.com/office/drawing/2014/main" id="{CEC1F847-C3E4-4648-A4A7-7049F198A46A}"/>
              </a:ext>
            </a:extLst>
          </p:cNvPr>
          <p:cNvSpPr>
            <a:spLocks noGrp="1"/>
          </p:cNvSpPr>
          <p:nvPr>
            <p:ph type="body" sz="quarter" idx="12" hasCustomPrompt="1"/>
          </p:nvPr>
        </p:nvSpPr>
        <p:spPr bwMode="gray">
          <a:xfrm>
            <a:off x="9448800" y="396125"/>
            <a:ext cx="2247899"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Date</a:t>
            </a:r>
          </a:p>
        </p:txBody>
      </p:sp>
      <p:sp>
        <p:nvSpPr>
          <p:cNvPr id="14" name="Text Placeholder 5">
            <a:extLst>
              <a:ext uri="{FF2B5EF4-FFF2-40B4-BE49-F238E27FC236}">
                <a16:creationId xmlns:a16="http://schemas.microsoft.com/office/drawing/2014/main" id="{F940344E-2ADE-43F7-B201-AAAB63BD06C7}"/>
              </a:ext>
            </a:extLst>
          </p:cNvPr>
          <p:cNvSpPr>
            <a:spLocks noGrp="1"/>
          </p:cNvSpPr>
          <p:nvPr>
            <p:ph type="body" sz="quarter" idx="13" hasCustomPrompt="1"/>
          </p:nvPr>
        </p:nvSpPr>
        <p:spPr bwMode="gray">
          <a:xfrm>
            <a:off x="6202433" y="396125"/>
            <a:ext cx="2866955"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Location</a:t>
            </a:r>
          </a:p>
        </p:txBody>
      </p:sp>
      <p:pic>
        <p:nvPicPr>
          <p:cNvPr id="16" name="Picture 15">
            <a:extLst>
              <a:ext uri="{FF2B5EF4-FFF2-40B4-BE49-F238E27FC236}">
                <a16:creationId xmlns:a16="http://schemas.microsoft.com/office/drawing/2014/main" id="{0184EDE3-5EEF-FC4D-A45F-EA9D2EA18F28}"/>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0824" y="247153"/>
            <a:ext cx="2712153" cy="885796"/>
          </a:xfrm>
          <a:prstGeom prst="rect">
            <a:avLst/>
          </a:prstGeom>
        </p:spPr>
      </p:pic>
      <p:sp>
        <p:nvSpPr>
          <p:cNvPr id="17" name="Footer Placeholder 2">
            <a:extLst>
              <a:ext uri="{FF2B5EF4-FFF2-40B4-BE49-F238E27FC236}">
                <a16:creationId xmlns:a16="http://schemas.microsoft.com/office/drawing/2014/main" id="{A63057AE-C887-4D0E-8019-7DAD9E9382DF}"/>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pPr>
              <a:defRPr/>
            </a:pPr>
            <a:r>
              <a:rPr lang="en-US" dirty="0"/>
              <a:t>Snapdragon is a production of Qualcomm Technologies, Inc. and/or its subsidiaries.</a:t>
            </a:r>
          </a:p>
        </p:txBody>
      </p:sp>
    </p:spTree>
    <p:extLst>
      <p:ext uri="{BB962C8B-B14F-4D97-AF65-F5344CB8AC3E}">
        <p14:creationId xmlns:p14="http://schemas.microsoft.com/office/powerpoint/2010/main" val="123451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SD Title Midnight">
    <p:bg>
      <p:bgPr>
        <a:solidFill>
          <a:schemeClr val="tx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0A697E7-8EE0-42AD-85FC-7243FF44AFBC}"/>
              </a:ext>
            </a:extLst>
          </p:cNvPr>
          <p:cNvGrpSpPr/>
          <p:nvPr userDrawn="1"/>
        </p:nvGrpSpPr>
        <p:grpSpPr>
          <a:xfrm>
            <a:off x="6553200" y="-2682527"/>
            <a:ext cx="12192000" cy="12223054"/>
            <a:chOff x="2118610" y="-558521"/>
            <a:chExt cx="7954780" cy="7975042"/>
          </a:xfrm>
          <a:effectLst>
            <a:outerShdw blurRad="741743" dist="38100" dir="8100000" algn="tr" rotWithShape="0">
              <a:prstClr val="black">
                <a:alpha val="50550"/>
              </a:prstClr>
            </a:outerShdw>
          </a:effectLst>
        </p:grpSpPr>
        <p:sp>
          <p:nvSpPr>
            <p:cNvPr id="10" name="Freeform 21">
              <a:extLst>
                <a:ext uri="{FF2B5EF4-FFF2-40B4-BE49-F238E27FC236}">
                  <a16:creationId xmlns:a16="http://schemas.microsoft.com/office/drawing/2014/main" id="{6CB1826F-DC2F-42C7-91D1-FEC2A509FFCF}"/>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chemeClr val="tx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1" name="Freeform 22">
              <a:extLst>
                <a:ext uri="{FF2B5EF4-FFF2-40B4-BE49-F238E27FC236}">
                  <a16:creationId xmlns:a16="http://schemas.microsoft.com/office/drawing/2014/main" id="{DDB1A6C9-78D5-48FB-990B-E7734DBB56C7}"/>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092139"/>
            </a:solidFill>
            <a:ln>
              <a:noFill/>
            </a:ln>
            <a:effectLst>
              <a:outerShdw blurRad="304800" dist="304800" dir="8100000" algn="tr" rotWithShape="0">
                <a:srgbClr val="030A11">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5" name="Freeform 23">
              <a:extLst>
                <a:ext uri="{FF2B5EF4-FFF2-40B4-BE49-F238E27FC236}">
                  <a16:creationId xmlns:a16="http://schemas.microsoft.com/office/drawing/2014/main" id="{02FF7922-0161-4F8A-9A1D-7B958B3A5A2D}"/>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outerShdw blurRad="304800" dist="304800" dir="8100000" algn="tr" rotWithShape="0">
                <a:srgbClr val="030A11">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8" name="Freeform 23">
              <a:extLst>
                <a:ext uri="{FF2B5EF4-FFF2-40B4-BE49-F238E27FC236}">
                  <a16:creationId xmlns:a16="http://schemas.microsoft.com/office/drawing/2014/main" id="{7D521DCB-6825-41A5-B175-75919D297C02}"/>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innerShdw blurRad="304800" dist="304800">
                <a:srgbClr val="030A11">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25" name="Text Placeholder 7">
            <a:extLst>
              <a:ext uri="{FF2B5EF4-FFF2-40B4-BE49-F238E27FC236}">
                <a16:creationId xmlns:a16="http://schemas.microsoft.com/office/drawing/2014/main" id="{C1725E40-FAE7-4C82-A285-01581F3E269E}"/>
              </a:ext>
            </a:extLst>
          </p:cNvPr>
          <p:cNvSpPr>
            <a:spLocks noGrp="1"/>
          </p:cNvSpPr>
          <p:nvPr>
            <p:ph type="body" sz="quarter" idx="10" hasCustomPrompt="1"/>
          </p:nvPr>
        </p:nvSpPr>
        <p:spPr bwMode="black">
          <a:xfrm>
            <a:off x="495300" y="4195085"/>
            <a:ext cx="6440446"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p:txBody>
      </p:sp>
      <p:sp>
        <p:nvSpPr>
          <p:cNvPr id="30" name="Text Placeholder 48">
            <a:extLst>
              <a:ext uri="{FF2B5EF4-FFF2-40B4-BE49-F238E27FC236}">
                <a16:creationId xmlns:a16="http://schemas.microsoft.com/office/drawing/2014/main" id="{4F8C16DE-5A81-4F2F-A856-146C2753C729}"/>
              </a:ext>
            </a:extLst>
          </p:cNvPr>
          <p:cNvSpPr>
            <a:spLocks noGrp="1"/>
          </p:cNvSpPr>
          <p:nvPr>
            <p:ph type="body" sz="quarter" idx="14" hasCustomPrompt="1"/>
          </p:nvPr>
        </p:nvSpPr>
        <p:spPr bwMode="gray">
          <a:xfrm>
            <a:off x="479626" y="5520818"/>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@snapdragon</a:t>
            </a:r>
          </a:p>
        </p:txBody>
      </p:sp>
      <p:sp>
        <p:nvSpPr>
          <p:cNvPr id="13" name="Text Placeholder 7">
            <a:extLst>
              <a:ext uri="{FF2B5EF4-FFF2-40B4-BE49-F238E27FC236}">
                <a16:creationId xmlns:a16="http://schemas.microsoft.com/office/drawing/2014/main" id="{315E48F6-BB8B-4F1E-BC9C-C0FF3D8184DF}"/>
              </a:ext>
            </a:extLst>
          </p:cNvPr>
          <p:cNvSpPr>
            <a:spLocks noGrp="1"/>
          </p:cNvSpPr>
          <p:nvPr>
            <p:ph type="body" sz="quarter" idx="12" hasCustomPrompt="1"/>
          </p:nvPr>
        </p:nvSpPr>
        <p:spPr bwMode="gray">
          <a:xfrm>
            <a:off x="9448800" y="396125"/>
            <a:ext cx="2247899"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Date</a:t>
            </a:r>
          </a:p>
        </p:txBody>
      </p:sp>
      <p:sp>
        <p:nvSpPr>
          <p:cNvPr id="14" name="Text Placeholder 5">
            <a:extLst>
              <a:ext uri="{FF2B5EF4-FFF2-40B4-BE49-F238E27FC236}">
                <a16:creationId xmlns:a16="http://schemas.microsoft.com/office/drawing/2014/main" id="{FB17CAFC-4994-432C-A407-B586BB7C8670}"/>
              </a:ext>
            </a:extLst>
          </p:cNvPr>
          <p:cNvSpPr>
            <a:spLocks noGrp="1"/>
          </p:cNvSpPr>
          <p:nvPr>
            <p:ph type="body" sz="quarter" idx="13" hasCustomPrompt="1"/>
          </p:nvPr>
        </p:nvSpPr>
        <p:spPr bwMode="gray">
          <a:xfrm>
            <a:off x="6202433" y="396125"/>
            <a:ext cx="2866955"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Location</a:t>
            </a:r>
          </a:p>
        </p:txBody>
      </p:sp>
      <p:pic>
        <p:nvPicPr>
          <p:cNvPr id="16" name="Picture 15">
            <a:extLst>
              <a:ext uri="{FF2B5EF4-FFF2-40B4-BE49-F238E27FC236}">
                <a16:creationId xmlns:a16="http://schemas.microsoft.com/office/drawing/2014/main" id="{1C550F0C-6D13-A242-8B9A-9AE67F2C052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0824" y="247153"/>
            <a:ext cx="2712153" cy="885796"/>
          </a:xfrm>
          <a:prstGeom prst="rect">
            <a:avLst/>
          </a:prstGeom>
        </p:spPr>
      </p:pic>
      <p:sp>
        <p:nvSpPr>
          <p:cNvPr id="19" name="Title 2">
            <a:extLst>
              <a:ext uri="{FF2B5EF4-FFF2-40B4-BE49-F238E27FC236}">
                <a16:creationId xmlns:a16="http://schemas.microsoft.com/office/drawing/2014/main" id="{68D96AA2-915D-F64C-8147-9F6207FDD93D}"/>
              </a:ext>
            </a:extLst>
          </p:cNvPr>
          <p:cNvSpPr>
            <a:spLocks noGrp="1"/>
          </p:cNvSpPr>
          <p:nvPr>
            <p:ph type="title"/>
          </p:nvPr>
        </p:nvSpPr>
        <p:spPr>
          <a:xfrm>
            <a:off x="457038" y="2631736"/>
            <a:ext cx="6496212" cy="1445909"/>
          </a:xfrm>
        </p:spPr>
        <p:txBody>
          <a:bodyPr wrap="square">
            <a:spAutoFit/>
          </a:bodyPr>
          <a:lstStyle>
            <a:lvl1pPr>
              <a:lnSpc>
                <a:spcPct val="87000"/>
              </a:lnSpc>
              <a:defRPr sz="5400">
                <a:solidFill>
                  <a:schemeClr val="bg1"/>
                </a:solidFill>
              </a:defRPr>
            </a:lvl1pPr>
          </a:lstStyle>
          <a:p>
            <a:r>
              <a:rPr lang="en-US"/>
              <a:t>Click to edit Master title style</a:t>
            </a:r>
            <a:endParaRPr lang="en-US" dirty="0"/>
          </a:p>
        </p:txBody>
      </p:sp>
      <p:sp>
        <p:nvSpPr>
          <p:cNvPr id="17" name="Footer Placeholder 2">
            <a:extLst>
              <a:ext uri="{FF2B5EF4-FFF2-40B4-BE49-F238E27FC236}">
                <a16:creationId xmlns:a16="http://schemas.microsoft.com/office/drawing/2014/main" id="{944A1A71-C28C-4511-9F63-4A3C1F0CCD22}"/>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pPr>
              <a:defRPr/>
            </a:pPr>
            <a:r>
              <a:rPr lang="en-US"/>
              <a:t>Snapdragon is a production of Qualcomm Technologies, Inc. and/or its subsidiaries.</a:t>
            </a:r>
            <a:endParaRPr lang="en-US" dirty="0"/>
          </a:p>
        </p:txBody>
      </p:sp>
    </p:spTree>
    <p:extLst>
      <p:ext uri="{BB962C8B-B14F-4D97-AF65-F5344CB8AC3E}">
        <p14:creationId xmlns:p14="http://schemas.microsoft.com/office/powerpoint/2010/main" val="407666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D Agenda Big Red">
    <p:bg>
      <p:bgPr>
        <a:solidFill>
          <a:schemeClr val="bg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rgbClr val="D1111F"/>
                </a:solidFill>
                <a:effectLst>
                  <a:innerShdw blurRad="38100" dist="25400" dir="8100000">
                    <a:srgbClr val="180204">
                      <a:alpha val="49804"/>
                    </a:srgbClr>
                  </a:innerShdw>
                </a:effectLst>
              </a:rPr>
              <a:t>Agenda</a:t>
            </a:r>
          </a:p>
        </p:txBody>
      </p:sp>
      <p:sp>
        <p:nvSpPr>
          <p:cNvPr id="9" name="TextBox 8">
            <a:extLst>
              <a:ext uri="{FF2B5EF4-FFF2-40B4-BE49-F238E27FC236}">
                <a16:creationId xmlns:a16="http://schemas.microsoft.com/office/drawing/2014/main" id="{9CA3C126-7D7B-432A-9079-26DD08C435B4}"/>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a:solidFill>
                <a:schemeClr val="bg1"/>
              </a:solidFill>
              <a:latin typeface="+mn-lt"/>
              <a:ea typeface="+mn-ea"/>
              <a:cs typeface="+mn-cs"/>
            </a:endParaRPr>
          </a:p>
        </p:txBody>
      </p:sp>
      <p:sp useBgFill="1">
        <p:nvSpPr>
          <p:cNvPr id="10" name="TextBox 9">
            <a:extLst>
              <a:ext uri="{FF2B5EF4-FFF2-40B4-BE49-F238E27FC236}">
                <a16:creationId xmlns:a16="http://schemas.microsoft.com/office/drawing/2014/main" id="{2838F4AA-6999-459A-91A8-2C0C5A7185E7}"/>
              </a:ext>
            </a:extLst>
          </p:cNvPr>
          <p:cNvSpPr txBox="1"/>
          <p:nvPr userDrawn="1"/>
        </p:nvSpPr>
        <p:spPr>
          <a:xfrm>
            <a:off x="11237120" y="6474619"/>
            <a:ext cx="542924" cy="226482"/>
          </a:xfrm>
          <a:prstGeom prst="rect">
            <a:avLst/>
          </a:prstGeom>
        </p:spPr>
        <p:txBody>
          <a:bodyPr vert="horz" wrap="square" lIns="18288" tIns="0" rIns="91440" bIns="9144" rtlCol="0" anchor="ctr">
            <a:no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tx2"/>
              </a:solidFill>
              <a:latin typeface="+mn-lt"/>
              <a:ea typeface="+mn-ea"/>
              <a:cs typeface="+mn-cs"/>
            </a:endParaRPr>
          </a:p>
        </p:txBody>
      </p:sp>
      <p:sp>
        <p:nvSpPr>
          <p:cNvPr id="7" name="Text Placeholder 2">
            <a:extLst>
              <a:ext uri="{FF2B5EF4-FFF2-40B4-BE49-F238E27FC236}">
                <a16:creationId xmlns:a16="http://schemas.microsoft.com/office/drawing/2014/main" id="{C3F56594-1474-F14B-A41D-F43DD6BD51D0}"/>
              </a:ext>
            </a:extLst>
          </p:cNvPr>
          <p:cNvSpPr>
            <a:spLocks noGrp="1"/>
          </p:cNvSpPr>
          <p:nvPr>
            <p:ph type="body" sz="quarter" idx="17"/>
          </p:nvPr>
        </p:nvSpPr>
        <p:spPr>
          <a:xfrm>
            <a:off x="777874" y="957453"/>
            <a:ext cx="9253538" cy="5339922"/>
          </a:xfrm>
        </p:spPr>
        <p:txBody>
          <a:bodyPr/>
          <a:lstStyle>
            <a:lvl1pPr marL="914400" indent="-914400">
              <a:lnSpc>
                <a:spcPct val="90000"/>
              </a:lnSpc>
              <a:spcBef>
                <a:spcPts val="0"/>
              </a:spcBef>
              <a:spcAft>
                <a:spcPts val="900"/>
              </a:spcAft>
              <a:buFont typeface="+mj-lt"/>
              <a:buAutoNum type="arabicPeriod"/>
              <a:defRPr sz="5400">
                <a:solidFill>
                  <a:schemeClr val="bg1"/>
                </a:solidFill>
              </a:defRPr>
            </a:lvl1pPr>
            <a:lvl2pPr marL="1139825" indent="-742950">
              <a:buFont typeface="+mj-lt"/>
              <a:buAutoNum type="arabicPeriod"/>
              <a:defRPr sz="4400">
                <a:solidFill>
                  <a:schemeClr val="bg1"/>
                </a:solidFill>
              </a:defRPr>
            </a:lvl2pPr>
            <a:lvl3pPr marL="1484313" indent="-742950">
              <a:buFont typeface="+mj-lt"/>
              <a:buAutoNum type="arabicPeriod"/>
              <a:defRPr sz="3600">
                <a:solidFill>
                  <a:schemeClr val="bg1"/>
                </a:solidFill>
              </a:defRPr>
            </a:lvl3pPr>
            <a:lvl4pPr marL="1430337" indent="-342900">
              <a:buFont typeface="+mj-lt"/>
              <a:buAutoNum type="arabicPeriod"/>
              <a:defRPr sz="1800">
                <a:solidFill>
                  <a:schemeClr val="bg1"/>
                </a:solidFill>
              </a:defRPr>
            </a:lvl4pPr>
            <a:lvl5pPr marL="914400" indent="-914400">
              <a:buFont typeface="+mj-lt"/>
              <a:buAutoNum type="arabicPeriod"/>
              <a:defRPr sz="5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160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D Agenda Big White">
    <p:bg>
      <p:bgPr>
        <a:solidFill>
          <a:srgbClr val="FFFFFF"/>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F16D486-1F9F-4D6A-9183-FBCBC2827DD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chemeClr val="accent6">
                    <a:lumMod val="20000"/>
                    <a:lumOff val="80000"/>
                  </a:schemeClr>
                </a:solidFill>
                <a:effectLst>
                  <a:innerShdw blurRad="38100" dist="25400" dir="8100000">
                    <a:prstClr val="black">
                      <a:alpha val="50000"/>
                    </a:prstClr>
                  </a:innerShdw>
                </a:effectLst>
              </a:rPr>
              <a:t>Agenda</a:t>
            </a:r>
          </a:p>
        </p:txBody>
      </p:sp>
      <p:sp useBgFill="1">
        <p:nvSpPr>
          <p:cNvPr id="5" name="TextBox 4">
            <a:extLst>
              <a:ext uri="{FF2B5EF4-FFF2-40B4-BE49-F238E27FC236}">
                <a16:creationId xmlns:a16="http://schemas.microsoft.com/office/drawing/2014/main" id="{35B08B6A-A510-4257-B327-D18BB1B614F0}"/>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 useBgFill="1">
        <p:nvSpPr>
          <p:cNvPr id="9" name="TextBox 8">
            <a:extLst>
              <a:ext uri="{FF2B5EF4-FFF2-40B4-BE49-F238E27FC236}">
                <a16:creationId xmlns:a16="http://schemas.microsoft.com/office/drawing/2014/main" id="{1F6DF7A2-FFBD-49FD-9CC4-AE8AB2B6423C}"/>
              </a:ext>
            </a:extLst>
          </p:cNvPr>
          <p:cNvSpPr txBox="1"/>
          <p:nvPr userDrawn="1"/>
        </p:nvSpPr>
        <p:spPr>
          <a:xfrm>
            <a:off x="11237120" y="6474619"/>
            <a:ext cx="542924" cy="226482"/>
          </a:xfrm>
          <a:prstGeom prst="rect">
            <a:avLst/>
          </a:prstGeom>
        </p:spPr>
        <p:txBody>
          <a:bodyPr vert="horz" wrap="square" lIns="18288" tIns="0" rIns="91440" bIns="9144" rtlCol="0" anchor="ctr">
            <a:no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tx2"/>
              </a:solidFill>
              <a:latin typeface="+mn-lt"/>
              <a:ea typeface="+mn-ea"/>
              <a:cs typeface="+mn-cs"/>
            </a:endParaRPr>
          </a:p>
        </p:txBody>
      </p:sp>
      <p:sp>
        <p:nvSpPr>
          <p:cNvPr id="10" name="Text Placeholder 2">
            <a:extLst>
              <a:ext uri="{FF2B5EF4-FFF2-40B4-BE49-F238E27FC236}">
                <a16:creationId xmlns:a16="http://schemas.microsoft.com/office/drawing/2014/main" id="{6B3B9127-D8AF-E548-8A0E-E6141B702B75}"/>
              </a:ext>
            </a:extLst>
          </p:cNvPr>
          <p:cNvSpPr>
            <a:spLocks noGrp="1"/>
          </p:cNvSpPr>
          <p:nvPr>
            <p:ph type="body" sz="quarter" idx="17"/>
          </p:nvPr>
        </p:nvSpPr>
        <p:spPr>
          <a:xfrm>
            <a:off x="777874" y="957453"/>
            <a:ext cx="9253538" cy="5339922"/>
          </a:xfrm>
        </p:spPr>
        <p:txBody>
          <a:bodyPr/>
          <a:lstStyle>
            <a:lvl1pPr marL="914400" indent="-914400">
              <a:lnSpc>
                <a:spcPct val="90000"/>
              </a:lnSpc>
              <a:spcBef>
                <a:spcPts val="0"/>
              </a:spcBef>
              <a:spcAft>
                <a:spcPts val="900"/>
              </a:spcAft>
              <a:buFont typeface="+mj-lt"/>
              <a:buAutoNum type="arabicPeriod"/>
              <a:defRPr sz="5400">
                <a:solidFill>
                  <a:schemeClr val="tx2"/>
                </a:solidFill>
              </a:defRPr>
            </a:lvl1pPr>
            <a:lvl2pPr marL="1139825" indent="-742950">
              <a:buFont typeface="+mj-lt"/>
              <a:buAutoNum type="arabicPeriod"/>
              <a:defRPr sz="4400">
                <a:solidFill>
                  <a:schemeClr val="tx2"/>
                </a:solidFill>
              </a:defRPr>
            </a:lvl2pPr>
            <a:lvl3pPr marL="1484313" indent="-742950">
              <a:buFont typeface="+mj-lt"/>
              <a:buAutoNum type="arabicPeriod"/>
              <a:defRPr sz="3600">
                <a:solidFill>
                  <a:schemeClr val="tx2"/>
                </a:solidFill>
              </a:defRPr>
            </a:lvl3pPr>
            <a:lvl4pPr marL="1430337" indent="-342900">
              <a:buFont typeface="+mj-lt"/>
              <a:buAutoNum type="arabicPeriod"/>
              <a:defRPr sz="1800">
                <a:solidFill>
                  <a:schemeClr val="tx2"/>
                </a:solidFill>
              </a:defRPr>
            </a:lvl4pPr>
            <a:lvl5pPr marL="914400" indent="-914400">
              <a:buFont typeface="+mj-lt"/>
              <a:buAutoNum type="arabicPeriod"/>
              <a:defRPr sz="5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3178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D Agenda Big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F16D486-1F9F-4D6A-9183-FBCBC2827DD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chemeClr val="accent6">
                    <a:lumMod val="60000"/>
                    <a:lumOff val="40000"/>
                  </a:schemeClr>
                </a:solidFill>
                <a:effectLst>
                  <a:innerShdw blurRad="38100" dist="25400" dir="8100000">
                    <a:prstClr val="black">
                      <a:alpha val="50000"/>
                    </a:prstClr>
                  </a:innerShdw>
                </a:effectLst>
              </a:rPr>
              <a:t>Agenda</a:t>
            </a:r>
          </a:p>
        </p:txBody>
      </p:sp>
      <p:sp useBgFill="1">
        <p:nvSpPr>
          <p:cNvPr id="5" name="TextBox 4">
            <a:extLst>
              <a:ext uri="{FF2B5EF4-FFF2-40B4-BE49-F238E27FC236}">
                <a16:creationId xmlns:a16="http://schemas.microsoft.com/office/drawing/2014/main" id="{9A93F4D8-06C0-4C04-9B0C-4232B2B0C951}"/>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 useBgFill="1">
        <p:nvSpPr>
          <p:cNvPr id="9" name="TextBox 8">
            <a:extLst>
              <a:ext uri="{FF2B5EF4-FFF2-40B4-BE49-F238E27FC236}">
                <a16:creationId xmlns:a16="http://schemas.microsoft.com/office/drawing/2014/main" id="{F26BFACC-1EA9-4D74-BA8A-2CAFDDDD229F}"/>
              </a:ext>
            </a:extLst>
          </p:cNvPr>
          <p:cNvSpPr txBox="1"/>
          <p:nvPr userDrawn="1"/>
        </p:nvSpPr>
        <p:spPr>
          <a:xfrm>
            <a:off x="11237120" y="6474619"/>
            <a:ext cx="542924" cy="226482"/>
          </a:xfrm>
          <a:prstGeom prst="rect">
            <a:avLst/>
          </a:prstGeom>
        </p:spPr>
        <p:txBody>
          <a:bodyPr vert="horz" wrap="square" lIns="18288" tIns="0" rIns="91440" bIns="9144" rtlCol="0" anchor="ctr">
            <a:no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tx2"/>
              </a:solidFill>
              <a:latin typeface="+mn-lt"/>
              <a:ea typeface="+mn-ea"/>
              <a:cs typeface="+mn-cs"/>
            </a:endParaRPr>
          </a:p>
        </p:txBody>
      </p:sp>
      <p:sp>
        <p:nvSpPr>
          <p:cNvPr id="10" name="Text Placeholder 2">
            <a:extLst>
              <a:ext uri="{FF2B5EF4-FFF2-40B4-BE49-F238E27FC236}">
                <a16:creationId xmlns:a16="http://schemas.microsoft.com/office/drawing/2014/main" id="{72CF8E38-04A3-A34E-B57D-0814CF3DE5C6}"/>
              </a:ext>
            </a:extLst>
          </p:cNvPr>
          <p:cNvSpPr>
            <a:spLocks noGrp="1"/>
          </p:cNvSpPr>
          <p:nvPr>
            <p:ph type="body" sz="quarter" idx="17"/>
          </p:nvPr>
        </p:nvSpPr>
        <p:spPr>
          <a:xfrm>
            <a:off x="777874" y="957453"/>
            <a:ext cx="9253538" cy="5339922"/>
          </a:xfrm>
        </p:spPr>
        <p:txBody>
          <a:bodyPr/>
          <a:lstStyle>
            <a:lvl1pPr marL="914400" indent="-914400">
              <a:lnSpc>
                <a:spcPct val="90000"/>
              </a:lnSpc>
              <a:spcBef>
                <a:spcPts val="0"/>
              </a:spcBef>
              <a:spcAft>
                <a:spcPts val="900"/>
              </a:spcAft>
              <a:buFont typeface="+mj-lt"/>
              <a:buAutoNum type="arabicPeriod"/>
              <a:defRPr sz="5400">
                <a:solidFill>
                  <a:schemeClr val="tx2"/>
                </a:solidFill>
              </a:defRPr>
            </a:lvl1pPr>
            <a:lvl2pPr marL="1139825" indent="-742950">
              <a:buFont typeface="+mj-lt"/>
              <a:buAutoNum type="arabicPeriod"/>
              <a:defRPr sz="4400">
                <a:solidFill>
                  <a:schemeClr val="tx2"/>
                </a:solidFill>
              </a:defRPr>
            </a:lvl2pPr>
            <a:lvl3pPr marL="1484313" indent="-742950">
              <a:buFont typeface="+mj-lt"/>
              <a:buAutoNum type="arabicPeriod"/>
              <a:defRPr sz="3600">
                <a:solidFill>
                  <a:schemeClr val="tx2"/>
                </a:solidFill>
              </a:defRPr>
            </a:lvl3pPr>
            <a:lvl4pPr marL="1430337" indent="-342900">
              <a:buFont typeface="+mj-lt"/>
              <a:buAutoNum type="arabicPeriod"/>
              <a:defRPr sz="1800">
                <a:solidFill>
                  <a:schemeClr val="tx2"/>
                </a:solidFill>
              </a:defRPr>
            </a:lvl4pPr>
            <a:lvl5pPr marL="914400" indent="-914400">
              <a:buFont typeface="+mj-lt"/>
              <a:buAutoNum type="arabicPeriod"/>
              <a:defRPr sz="5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833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D Agenda Big Gunmetal">
    <p:bg>
      <p:bgPr>
        <a:solidFill>
          <a:schemeClr val="accent5"/>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9C6A978-F95A-43B4-91EE-66A1EFC2CDD7}"/>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rgbClr val="36445C"/>
                </a:solidFill>
                <a:effectLst>
                  <a:innerShdw blurRad="38100" dist="25400" dir="8100000">
                    <a:prstClr val="black">
                      <a:alpha val="50000"/>
                    </a:prstClr>
                  </a:innerShdw>
                </a:effectLst>
              </a:rPr>
              <a:t>Agenda</a:t>
            </a:r>
          </a:p>
        </p:txBody>
      </p:sp>
      <p:sp>
        <p:nvSpPr>
          <p:cNvPr id="5" name="TextBox 4">
            <a:extLst>
              <a:ext uri="{FF2B5EF4-FFF2-40B4-BE49-F238E27FC236}">
                <a16:creationId xmlns:a16="http://schemas.microsoft.com/office/drawing/2014/main" id="{FA458C71-1C2B-4E30-9600-5B145471EA8D}"/>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 useBgFill="1">
        <p:nvSpPr>
          <p:cNvPr id="8" name="TextBox 7">
            <a:extLst>
              <a:ext uri="{FF2B5EF4-FFF2-40B4-BE49-F238E27FC236}">
                <a16:creationId xmlns:a16="http://schemas.microsoft.com/office/drawing/2014/main" id="{0A427034-00B6-43EA-AA17-E4BFBABD60D8}"/>
              </a:ext>
            </a:extLst>
          </p:cNvPr>
          <p:cNvSpPr txBox="1"/>
          <p:nvPr userDrawn="1"/>
        </p:nvSpPr>
        <p:spPr>
          <a:xfrm>
            <a:off x="11237120" y="6474619"/>
            <a:ext cx="542924" cy="226482"/>
          </a:xfrm>
          <a:prstGeom prst="rect">
            <a:avLst/>
          </a:prstGeom>
        </p:spPr>
        <p:txBody>
          <a:bodyPr vert="horz" wrap="square" lIns="18288" tIns="0" rIns="91440" bIns="9144" rtlCol="0" anchor="ctr">
            <a:no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tx2"/>
              </a:solidFill>
              <a:latin typeface="+mn-lt"/>
              <a:ea typeface="+mn-ea"/>
              <a:cs typeface="+mn-cs"/>
            </a:endParaRPr>
          </a:p>
        </p:txBody>
      </p:sp>
      <p:sp>
        <p:nvSpPr>
          <p:cNvPr id="10" name="Text Placeholder 2">
            <a:extLst>
              <a:ext uri="{FF2B5EF4-FFF2-40B4-BE49-F238E27FC236}">
                <a16:creationId xmlns:a16="http://schemas.microsoft.com/office/drawing/2014/main" id="{C805FA2C-F21B-EE4F-A31C-ECD531B1E244}"/>
              </a:ext>
            </a:extLst>
          </p:cNvPr>
          <p:cNvSpPr>
            <a:spLocks noGrp="1"/>
          </p:cNvSpPr>
          <p:nvPr>
            <p:ph type="body" sz="quarter" idx="17"/>
          </p:nvPr>
        </p:nvSpPr>
        <p:spPr>
          <a:xfrm>
            <a:off x="777874" y="957453"/>
            <a:ext cx="9253538" cy="5339922"/>
          </a:xfrm>
        </p:spPr>
        <p:txBody>
          <a:bodyPr/>
          <a:lstStyle>
            <a:lvl1pPr marL="914400" indent="-914400">
              <a:lnSpc>
                <a:spcPct val="90000"/>
              </a:lnSpc>
              <a:spcBef>
                <a:spcPts val="0"/>
              </a:spcBef>
              <a:spcAft>
                <a:spcPts val="900"/>
              </a:spcAft>
              <a:buFont typeface="+mj-lt"/>
              <a:buAutoNum type="arabicPeriod"/>
              <a:defRPr sz="5400">
                <a:solidFill>
                  <a:schemeClr val="bg1"/>
                </a:solidFill>
              </a:defRPr>
            </a:lvl1pPr>
            <a:lvl2pPr marL="1139825" indent="-742950">
              <a:buFont typeface="+mj-lt"/>
              <a:buAutoNum type="arabicPeriod"/>
              <a:defRPr sz="4400">
                <a:solidFill>
                  <a:schemeClr val="bg1"/>
                </a:solidFill>
              </a:defRPr>
            </a:lvl2pPr>
            <a:lvl3pPr marL="1484313" indent="-742950">
              <a:buFont typeface="+mj-lt"/>
              <a:buAutoNum type="arabicPeriod"/>
              <a:defRPr sz="3600">
                <a:solidFill>
                  <a:schemeClr val="bg1"/>
                </a:solidFill>
              </a:defRPr>
            </a:lvl3pPr>
            <a:lvl4pPr marL="1430337" indent="-342900">
              <a:buFont typeface="+mj-lt"/>
              <a:buAutoNum type="arabicPeriod"/>
              <a:defRPr sz="1800">
                <a:solidFill>
                  <a:schemeClr val="bg1"/>
                </a:solidFill>
              </a:defRPr>
            </a:lvl4pPr>
            <a:lvl5pPr marL="914400" indent="-914400">
              <a:buFont typeface="+mj-lt"/>
              <a:buAutoNum type="arabicPeriod"/>
              <a:defRPr sz="5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2705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D Agenda Big Midnight">
    <p:bg>
      <p:bgPr>
        <a:solidFill>
          <a:schemeClr val="tx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FF73A1-B92C-46CF-B4FB-44988FB48576}"/>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 useBgFill="1">
        <p:nvSpPr>
          <p:cNvPr id="7" name="TextBox 6">
            <a:extLst>
              <a:ext uri="{FF2B5EF4-FFF2-40B4-BE49-F238E27FC236}">
                <a16:creationId xmlns:a16="http://schemas.microsoft.com/office/drawing/2014/main" id="{80AEE506-C54A-4E6D-AEA2-8D9216AF95C4}"/>
              </a:ext>
            </a:extLst>
          </p:cNvPr>
          <p:cNvSpPr txBox="1"/>
          <p:nvPr userDrawn="1"/>
        </p:nvSpPr>
        <p:spPr>
          <a:xfrm>
            <a:off x="11237120" y="6474619"/>
            <a:ext cx="542924" cy="226482"/>
          </a:xfrm>
          <a:prstGeom prst="rect">
            <a:avLst/>
          </a:prstGeom>
        </p:spPr>
        <p:txBody>
          <a:bodyPr vert="horz" wrap="square" lIns="18288" tIns="0" rIns="91440" bIns="9144" rtlCol="0" anchor="ctr">
            <a:no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tx2"/>
              </a:solidFill>
              <a:latin typeface="+mn-lt"/>
              <a:ea typeface="+mn-ea"/>
              <a:cs typeface="+mn-cs"/>
            </a:endParaRPr>
          </a:p>
        </p:txBody>
      </p:sp>
      <p:sp>
        <p:nvSpPr>
          <p:cNvPr id="8" name="TextBox 7">
            <a:extLst>
              <a:ext uri="{FF2B5EF4-FFF2-40B4-BE49-F238E27FC236}">
                <a16:creationId xmlns:a16="http://schemas.microsoft.com/office/drawing/2014/main" id="{AB815781-8802-814C-ABFE-690425339A6D}"/>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dirty="0">
                <a:solidFill>
                  <a:schemeClr val="accent6">
                    <a:lumMod val="50000"/>
                  </a:schemeClr>
                </a:solidFill>
                <a:effectLst>
                  <a:innerShdw blurRad="38100" dist="25400" dir="8100000">
                    <a:prstClr val="black">
                      <a:alpha val="50000"/>
                    </a:prstClr>
                  </a:innerShdw>
                </a:effectLst>
              </a:rPr>
              <a:t>Agenda</a:t>
            </a:r>
          </a:p>
        </p:txBody>
      </p:sp>
      <p:sp>
        <p:nvSpPr>
          <p:cNvPr id="10" name="Text Placeholder 2">
            <a:extLst>
              <a:ext uri="{FF2B5EF4-FFF2-40B4-BE49-F238E27FC236}">
                <a16:creationId xmlns:a16="http://schemas.microsoft.com/office/drawing/2014/main" id="{495E9130-3F7C-1B46-B3AF-1C700B3C6EED}"/>
              </a:ext>
            </a:extLst>
          </p:cNvPr>
          <p:cNvSpPr>
            <a:spLocks noGrp="1"/>
          </p:cNvSpPr>
          <p:nvPr>
            <p:ph type="body" sz="quarter" idx="17"/>
          </p:nvPr>
        </p:nvSpPr>
        <p:spPr>
          <a:xfrm>
            <a:off x="777874" y="957453"/>
            <a:ext cx="9253538" cy="5339922"/>
          </a:xfrm>
        </p:spPr>
        <p:txBody>
          <a:bodyPr/>
          <a:lstStyle>
            <a:lvl1pPr marL="914400" indent="-914400">
              <a:lnSpc>
                <a:spcPct val="90000"/>
              </a:lnSpc>
              <a:spcBef>
                <a:spcPts val="0"/>
              </a:spcBef>
              <a:spcAft>
                <a:spcPts val="900"/>
              </a:spcAft>
              <a:buFont typeface="+mj-lt"/>
              <a:buAutoNum type="arabicPeriod"/>
              <a:defRPr sz="5400">
                <a:solidFill>
                  <a:schemeClr val="bg1"/>
                </a:solidFill>
              </a:defRPr>
            </a:lvl1pPr>
            <a:lvl2pPr marL="1139825" indent="-742950">
              <a:buFont typeface="+mj-lt"/>
              <a:buAutoNum type="arabicPeriod"/>
              <a:defRPr sz="4400">
                <a:solidFill>
                  <a:schemeClr val="bg1"/>
                </a:solidFill>
              </a:defRPr>
            </a:lvl2pPr>
            <a:lvl3pPr marL="1484313" indent="-742950">
              <a:buFont typeface="+mj-lt"/>
              <a:buAutoNum type="arabicPeriod"/>
              <a:defRPr sz="3600">
                <a:solidFill>
                  <a:schemeClr val="bg1"/>
                </a:solidFill>
              </a:defRPr>
            </a:lvl3pPr>
            <a:lvl4pPr marL="1430337" indent="-342900">
              <a:buFont typeface="+mj-lt"/>
              <a:buAutoNum type="arabicPeriod"/>
              <a:defRPr sz="1800">
                <a:solidFill>
                  <a:schemeClr val="bg1"/>
                </a:solidFill>
              </a:defRPr>
            </a:lvl4pPr>
            <a:lvl5pPr marL="914400" indent="-914400">
              <a:buFont typeface="+mj-lt"/>
              <a:buAutoNum type="arabicPeriod"/>
              <a:defRPr sz="5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428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D Agenda Red">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114299" y="-127002"/>
            <a:ext cx="973370" cy="6482082"/>
          </a:xfrm>
          <a:prstGeom prst="roundRect">
            <a:avLst>
              <a:gd name="adj" fmla="val 8455"/>
            </a:avLst>
          </a:prstGeom>
          <a:solidFill>
            <a:schemeClr val="bg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9" name="Title 2">
            <a:extLst>
              <a:ext uri="{FF2B5EF4-FFF2-40B4-BE49-F238E27FC236}">
                <a16:creationId xmlns:a16="http://schemas.microsoft.com/office/drawing/2014/main" id="{BF75E4EE-9BED-424E-9E5C-1EAED3586C3C}"/>
              </a:ext>
            </a:extLst>
          </p:cNvPr>
          <p:cNvSpPr>
            <a:spLocks noGrp="1"/>
          </p:cNvSpPr>
          <p:nvPr>
            <p:ph type="title"/>
          </p:nvPr>
        </p:nvSpPr>
        <p:spPr>
          <a:xfrm rot="5400000">
            <a:off x="-2543238" y="3077977"/>
            <a:ext cx="5823317" cy="361959"/>
          </a:xfrm>
        </p:spPr>
        <p:txBody>
          <a:bodyPr wrap="square" anchor="t">
            <a:spAutoFit/>
          </a:bodyPr>
          <a:lstStyle>
            <a:lvl1pPr>
              <a:defRPr sz="2800">
                <a:solidFill>
                  <a:schemeClr val="bg1"/>
                </a:solidFill>
              </a:defRPr>
            </a:lvl1pPr>
          </a:lstStyle>
          <a:p>
            <a:r>
              <a:rPr lang="en-US"/>
              <a:t>Click to edit Master title style</a:t>
            </a:r>
          </a:p>
        </p:txBody>
      </p:sp>
      <p:sp>
        <p:nvSpPr>
          <p:cNvPr id="6" name="Text Placeholder 2">
            <a:extLst>
              <a:ext uri="{FF2B5EF4-FFF2-40B4-BE49-F238E27FC236}">
                <a16:creationId xmlns:a16="http://schemas.microsoft.com/office/drawing/2014/main" id="{A080BE5C-026A-824A-9F24-7CDA1BA227FB}"/>
              </a:ext>
            </a:extLst>
          </p:cNvPr>
          <p:cNvSpPr>
            <a:spLocks noGrp="1"/>
          </p:cNvSpPr>
          <p:nvPr>
            <p:ph type="body" sz="quarter" idx="17"/>
          </p:nvPr>
        </p:nvSpPr>
        <p:spPr>
          <a:xfrm>
            <a:off x="1833336" y="1015157"/>
            <a:ext cx="9148989" cy="5339923"/>
          </a:xfrm>
        </p:spPr>
        <p:txBody>
          <a:bodyPr/>
          <a:lstStyle>
            <a:lvl1pPr marL="914400" indent="-914400">
              <a:lnSpc>
                <a:spcPct val="90000"/>
              </a:lnSpc>
              <a:spcBef>
                <a:spcPts val="0"/>
              </a:spcBef>
              <a:spcAft>
                <a:spcPts val="900"/>
              </a:spcAft>
              <a:buFont typeface="+mj-lt"/>
              <a:buAutoNum type="arabicPeriod"/>
              <a:defRPr sz="5400">
                <a:solidFill>
                  <a:schemeClr val="tx2"/>
                </a:solidFill>
              </a:defRPr>
            </a:lvl1pPr>
            <a:lvl2pPr marL="1139825" indent="-742950">
              <a:buFont typeface="+mj-lt"/>
              <a:buAutoNum type="arabicPeriod"/>
              <a:defRPr sz="4400">
                <a:solidFill>
                  <a:schemeClr val="tx2"/>
                </a:solidFill>
              </a:defRPr>
            </a:lvl2pPr>
            <a:lvl3pPr marL="1484313" indent="-742950">
              <a:buFont typeface="+mj-lt"/>
              <a:buAutoNum type="arabicPeriod"/>
              <a:defRPr sz="3600">
                <a:solidFill>
                  <a:schemeClr val="tx2"/>
                </a:solidFill>
              </a:defRPr>
            </a:lvl3pPr>
            <a:lvl4pPr marL="1430337" indent="-342900">
              <a:buFont typeface="+mj-lt"/>
              <a:buAutoNum type="arabicPeriod"/>
              <a:defRPr sz="1800">
                <a:solidFill>
                  <a:schemeClr val="tx2"/>
                </a:solidFill>
              </a:defRPr>
            </a:lvl4pPr>
            <a:lvl5pPr marL="914400" indent="-914400">
              <a:buFont typeface="+mj-lt"/>
              <a:buAutoNum type="arabicPeriod"/>
              <a:defRPr sz="5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413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Midnight">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dirty="0">
                <a:solidFill>
                  <a:schemeClr val="accent6">
                    <a:lumMod val="50000"/>
                  </a:schemeClr>
                </a:solidFill>
                <a:effectLst>
                  <a:innerShdw blurRad="38100" dist="25400" dir="8100000">
                    <a:prstClr val="black">
                      <a:alpha val="50000"/>
                    </a:prstClr>
                  </a:innerShdw>
                </a:effectLst>
              </a:rPr>
              <a:t>Agenda</a:t>
            </a:r>
          </a:p>
        </p:txBody>
      </p:sp>
      <p:sp useBgFill="1">
        <p:nvSpPr>
          <p:cNvPr id="7" name="TextBox 6">
            <a:extLst>
              <a:ext uri="{FF2B5EF4-FFF2-40B4-BE49-F238E27FC236}">
                <a16:creationId xmlns:a16="http://schemas.microsoft.com/office/drawing/2014/main" id="{F4A2D56B-74CE-4812-B474-4A4E5382D493}"/>
              </a:ext>
            </a:extLst>
          </p:cNvPr>
          <p:cNvSpPr txBox="1"/>
          <p:nvPr userDrawn="1"/>
        </p:nvSpPr>
        <p:spPr>
          <a:xfrm>
            <a:off x="11237120" y="6474619"/>
            <a:ext cx="542924" cy="226482"/>
          </a:xfrm>
          <a:prstGeom prst="rect">
            <a:avLst/>
          </a:prstGeom>
        </p:spPr>
        <p:txBody>
          <a:bodyPr vert="horz" wrap="square" lIns="18288" tIns="0" rIns="91440" bIns="9144" rtlCol="0" anchor="ctr">
            <a:no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tx2"/>
              </a:solidFill>
              <a:latin typeface="+mn-lt"/>
              <a:ea typeface="+mn-ea"/>
              <a:cs typeface="+mn-cs"/>
            </a:endParaRPr>
          </a:p>
        </p:txBody>
      </p:sp>
      <p:sp>
        <p:nvSpPr>
          <p:cNvPr id="8" name="Content Placeholder 19">
            <a:extLst>
              <a:ext uri="{FF2B5EF4-FFF2-40B4-BE49-F238E27FC236}">
                <a16:creationId xmlns:a16="http://schemas.microsoft.com/office/drawing/2014/main" id="{10968AA9-77DE-9242-845F-5A78D07B68BE}"/>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bg1"/>
              </a:buClr>
              <a:buFont typeface="+mj-lt"/>
              <a:buAutoNum type="arabicPeriod"/>
              <a:defRPr sz="5400">
                <a:solidFill>
                  <a:schemeClr val="bg1"/>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
        <p:nvSpPr>
          <p:cNvPr id="9" name="Title 2">
            <a:extLst>
              <a:ext uri="{FF2B5EF4-FFF2-40B4-BE49-F238E27FC236}">
                <a16:creationId xmlns:a16="http://schemas.microsoft.com/office/drawing/2014/main" id="{7B07BF55-B8EF-E84D-9E9A-9697E7FFE5DD}"/>
              </a:ext>
            </a:extLst>
          </p:cNvPr>
          <p:cNvSpPr>
            <a:spLocks noGrp="1"/>
          </p:cNvSpPr>
          <p:nvPr>
            <p:ph type="title"/>
          </p:nvPr>
        </p:nvSpPr>
        <p:spPr>
          <a:xfrm>
            <a:off x="475488" y="410109"/>
            <a:ext cx="6446012" cy="116314"/>
          </a:xfrm>
        </p:spPr>
        <p:txBody>
          <a:bodyPr wrap="square">
            <a:spAutoFit/>
          </a:bodyPr>
          <a:lstStyle>
            <a:lvl1pPr>
              <a:defRPr sz="900">
                <a:solidFill>
                  <a:schemeClr val="tx2"/>
                </a:solidFill>
              </a:defRPr>
            </a:lvl1pPr>
          </a:lstStyle>
          <a:p>
            <a:r>
              <a:rPr lang="en-US"/>
              <a:t>Click to edit Master title style</a:t>
            </a:r>
            <a:endParaRPr lang="en-US" dirty="0"/>
          </a:p>
        </p:txBody>
      </p:sp>
      <p:sp>
        <p:nvSpPr>
          <p:cNvPr id="11" name="Rectangle 10">
            <a:extLst>
              <a:ext uri="{FF2B5EF4-FFF2-40B4-BE49-F238E27FC236}">
                <a16:creationId xmlns:a16="http://schemas.microsoft.com/office/drawing/2014/main" id="{3208B60E-4D9F-1E43-9A93-FAE3EB055AC9}"/>
              </a:ext>
            </a:extLst>
          </p:cNvPr>
          <p:cNvSpPr/>
          <p:nvPr userDrawn="1"/>
        </p:nvSpPr>
        <p:spPr>
          <a:xfrm>
            <a:off x="0" y="51763"/>
            <a:ext cx="8600303" cy="7166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10" name="Title 2">
            <a:extLst>
              <a:ext uri="{FF2B5EF4-FFF2-40B4-BE49-F238E27FC236}">
                <a16:creationId xmlns:a16="http://schemas.microsoft.com/office/drawing/2014/main" id="{9BAC466B-EA63-3A43-9879-873DDA7E1DE4}"/>
              </a:ext>
            </a:extLst>
          </p:cNvPr>
          <p:cNvSpPr txBox="1">
            <a:spLocks/>
          </p:cNvSpPr>
          <p:nvPr userDrawn="1"/>
        </p:nvSpPr>
        <p:spPr>
          <a:xfrm>
            <a:off x="0" y="-77468"/>
            <a:ext cx="6446012" cy="12952"/>
          </a:xfrm>
          <a:prstGeom prst="rect">
            <a:avLst/>
          </a:prstGeom>
        </p:spPr>
        <p:txBody>
          <a:bodyPr vert="horz" wrap="square" lIns="0" tIns="0" rIns="0" bIns="0" rtlCol="0" anchor="b">
            <a:spAutoFit/>
          </a:bodyPr>
          <a:lstStyle>
            <a:lvl1pPr algn="l" defTabSz="914400" rtl="0" eaLnBrk="1" latinLnBrk="0" hangingPunct="1">
              <a:lnSpc>
                <a:spcPct val="84000"/>
              </a:lnSpc>
              <a:spcBef>
                <a:spcPct val="0"/>
              </a:spcBef>
              <a:buNone/>
              <a:defRPr sz="100" kern="1200" baseline="0">
                <a:solidFill>
                  <a:schemeClr val="accent1">
                    <a:alpha val="0"/>
                  </a:schemeClr>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65934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D Agenda White">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114299" y="-127002"/>
            <a:ext cx="973370" cy="6482082"/>
          </a:xfrm>
          <a:prstGeom prst="roundRect">
            <a:avLst>
              <a:gd name="adj" fmla="val 8455"/>
            </a:avLst>
          </a:prstGeom>
          <a:solidFill>
            <a:schemeClr val="bg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9" name="Title 2">
            <a:extLst>
              <a:ext uri="{FF2B5EF4-FFF2-40B4-BE49-F238E27FC236}">
                <a16:creationId xmlns:a16="http://schemas.microsoft.com/office/drawing/2014/main" id="{BF75E4EE-9BED-424E-9E5C-1EAED3586C3C}"/>
              </a:ext>
            </a:extLst>
          </p:cNvPr>
          <p:cNvSpPr>
            <a:spLocks noGrp="1"/>
          </p:cNvSpPr>
          <p:nvPr>
            <p:ph type="title"/>
          </p:nvPr>
        </p:nvSpPr>
        <p:spPr>
          <a:xfrm rot="5400000">
            <a:off x="-2543238" y="3077977"/>
            <a:ext cx="5823317" cy="361959"/>
          </a:xfrm>
        </p:spPr>
        <p:txBody>
          <a:bodyPr wrap="square" anchor="t">
            <a:spAutoFit/>
          </a:bodyPr>
          <a:lstStyle>
            <a:lvl1pPr>
              <a:defRPr sz="2800">
                <a:solidFill>
                  <a:schemeClr val="tx2"/>
                </a:solidFill>
              </a:defRPr>
            </a:lvl1pPr>
          </a:lstStyle>
          <a:p>
            <a:r>
              <a:rPr lang="en-US"/>
              <a:t>Click to edit Master title style</a:t>
            </a:r>
          </a:p>
        </p:txBody>
      </p:sp>
      <p:sp>
        <p:nvSpPr>
          <p:cNvPr id="8" name="Text Placeholder 2">
            <a:extLst>
              <a:ext uri="{FF2B5EF4-FFF2-40B4-BE49-F238E27FC236}">
                <a16:creationId xmlns:a16="http://schemas.microsoft.com/office/drawing/2014/main" id="{82B492E3-40DB-A744-A544-A637244B80F7}"/>
              </a:ext>
            </a:extLst>
          </p:cNvPr>
          <p:cNvSpPr>
            <a:spLocks noGrp="1"/>
          </p:cNvSpPr>
          <p:nvPr>
            <p:ph type="body" sz="quarter" idx="17"/>
          </p:nvPr>
        </p:nvSpPr>
        <p:spPr>
          <a:xfrm>
            <a:off x="1833336" y="1015157"/>
            <a:ext cx="9148989" cy="5339923"/>
          </a:xfrm>
        </p:spPr>
        <p:txBody>
          <a:bodyPr/>
          <a:lstStyle>
            <a:lvl1pPr marL="914400" indent="-914400">
              <a:lnSpc>
                <a:spcPct val="90000"/>
              </a:lnSpc>
              <a:spcBef>
                <a:spcPts val="0"/>
              </a:spcBef>
              <a:spcAft>
                <a:spcPts val="900"/>
              </a:spcAft>
              <a:buFont typeface="+mj-lt"/>
              <a:buAutoNum type="arabicPeriod"/>
              <a:defRPr sz="5400">
                <a:solidFill>
                  <a:schemeClr val="tx2"/>
                </a:solidFill>
              </a:defRPr>
            </a:lvl1pPr>
            <a:lvl2pPr marL="1139825" indent="-742950">
              <a:buFont typeface="+mj-lt"/>
              <a:buAutoNum type="arabicPeriod"/>
              <a:defRPr sz="4400">
                <a:solidFill>
                  <a:schemeClr val="tx2"/>
                </a:solidFill>
              </a:defRPr>
            </a:lvl2pPr>
            <a:lvl3pPr marL="1484313" indent="-742950">
              <a:buFont typeface="+mj-lt"/>
              <a:buAutoNum type="arabicPeriod"/>
              <a:defRPr sz="3600">
                <a:solidFill>
                  <a:schemeClr val="tx2"/>
                </a:solidFill>
              </a:defRPr>
            </a:lvl3pPr>
            <a:lvl4pPr marL="1430337" indent="-342900">
              <a:buFont typeface="+mj-lt"/>
              <a:buAutoNum type="arabicPeriod"/>
              <a:defRPr sz="1800">
                <a:solidFill>
                  <a:schemeClr val="tx2"/>
                </a:solidFill>
              </a:defRPr>
            </a:lvl4pPr>
            <a:lvl5pPr marL="914400" indent="-914400">
              <a:buFont typeface="+mj-lt"/>
              <a:buAutoNum type="arabicPeriod"/>
              <a:defRPr sz="5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0518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D Agenda Nickel">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114299" y="-127002"/>
            <a:ext cx="973370" cy="6482082"/>
          </a:xfrm>
          <a:prstGeom prst="roundRect">
            <a:avLst>
              <a:gd name="adj" fmla="val 8455"/>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9" name="Title 2">
            <a:extLst>
              <a:ext uri="{FF2B5EF4-FFF2-40B4-BE49-F238E27FC236}">
                <a16:creationId xmlns:a16="http://schemas.microsoft.com/office/drawing/2014/main" id="{BF75E4EE-9BED-424E-9E5C-1EAED3586C3C}"/>
              </a:ext>
            </a:extLst>
          </p:cNvPr>
          <p:cNvSpPr>
            <a:spLocks noGrp="1"/>
          </p:cNvSpPr>
          <p:nvPr>
            <p:ph type="title"/>
          </p:nvPr>
        </p:nvSpPr>
        <p:spPr>
          <a:xfrm rot="5400000">
            <a:off x="-2543238" y="3077977"/>
            <a:ext cx="5823317" cy="361959"/>
          </a:xfrm>
        </p:spPr>
        <p:txBody>
          <a:bodyPr wrap="square" anchor="t">
            <a:spAutoFit/>
          </a:bodyPr>
          <a:lstStyle>
            <a:lvl1pPr>
              <a:defRPr sz="2800">
                <a:solidFill>
                  <a:schemeClr val="tx2"/>
                </a:solidFill>
              </a:defRPr>
            </a:lvl1pPr>
          </a:lstStyle>
          <a:p>
            <a:r>
              <a:rPr lang="en-US"/>
              <a:t>Click to edit Master title style</a:t>
            </a:r>
          </a:p>
        </p:txBody>
      </p:sp>
      <p:sp>
        <p:nvSpPr>
          <p:cNvPr id="8" name="Text Placeholder 2">
            <a:extLst>
              <a:ext uri="{FF2B5EF4-FFF2-40B4-BE49-F238E27FC236}">
                <a16:creationId xmlns:a16="http://schemas.microsoft.com/office/drawing/2014/main" id="{BD146A33-9805-4C48-A6F6-875CFC7CEED8}"/>
              </a:ext>
            </a:extLst>
          </p:cNvPr>
          <p:cNvSpPr>
            <a:spLocks noGrp="1"/>
          </p:cNvSpPr>
          <p:nvPr>
            <p:ph type="body" sz="quarter" idx="17"/>
          </p:nvPr>
        </p:nvSpPr>
        <p:spPr>
          <a:xfrm>
            <a:off x="1833336" y="1015157"/>
            <a:ext cx="9148989" cy="5339923"/>
          </a:xfrm>
        </p:spPr>
        <p:txBody>
          <a:bodyPr/>
          <a:lstStyle>
            <a:lvl1pPr marL="914400" indent="-914400">
              <a:lnSpc>
                <a:spcPct val="90000"/>
              </a:lnSpc>
              <a:spcBef>
                <a:spcPts val="0"/>
              </a:spcBef>
              <a:spcAft>
                <a:spcPts val="900"/>
              </a:spcAft>
              <a:buFont typeface="+mj-lt"/>
              <a:buAutoNum type="arabicPeriod"/>
              <a:defRPr sz="5400">
                <a:solidFill>
                  <a:schemeClr val="tx2"/>
                </a:solidFill>
              </a:defRPr>
            </a:lvl1pPr>
            <a:lvl2pPr marL="1139825" indent="-742950">
              <a:buFont typeface="+mj-lt"/>
              <a:buAutoNum type="arabicPeriod"/>
              <a:defRPr sz="4400">
                <a:solidFill>
                  <a:schemeClr val="tx2"/>
                </a:solidFill>
              </a:defRPr>
            </a:lvl2pPr>
            <a:lvl3pPr marL="1484313" indent="-742950">
              <a:buFont typeface="+mj-lt"/>
              <a:buAutoNum type="arabicPeriod"/>
              <a:defRPr sz="3600">
                <a:solidFill>
                  <a:schemeClr val="tx2"/>
                </a:solidFill>
              </a:defRPr>
            </a:lvl3pPr>
            <a:lvl4pPr marL="1430337" indent="-342900">
              <a:buFont typeface="+mj-lt"/>
              <a:buAutoNum type="arabicPeriod"/>
              <a:defRPr sz="1800">
                <a:solidFill>
                  <a:schemeClr val="tx2"/>
                </a:solidFill>
              </a:defRPr>
            </a:lvl4pPr>
            <a:lvl5pPr marL="914400" indent="-914400">
              <a:buFont typeface="+mj-lt"/>
              <a:buAutoNum type="arabicPeriod"/>
              <a:defRPr sz="5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824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D Agenda Gunmetal">
    <p:bg>
      <p:bgPr>
        <a:solidFill>
          <a:srgbClr val="FFFFFF"/>
        </a:solidFill>
        <a:effectLst/>
      </p:bgPr>
    </p:bg>
    <p:spTree>
      <p:nvGrpSpPr>
        <p:cNvPr id="1" name=""/>
        <p:cNvGrpSpPr/>
        <p:nvPr/>
      </p:nvGrpSpPr>
      <p:grpSpPr>
        <a:xfrm>
          <a:off x="0" y="0"/>
          <a:ext cx="0" cy="0"/>
          <a:chOff x="0" y="0"/>
          <a:chExt cx="0" cy="0"/>
        </a:xfrm>
      </p:grpSpPr>
      <p:sp>
        <p:nvSpPr>
          <p:cNvPr id="10" name="Rectangle: Single Corner Rounded 55">
            <a:extLst>
              <a:ext uri="{FF2B5EF4-FFF2-40B4-BE49-F238E27FC236}">
                <a16:creationId xmlns:a16="http://schemas.microsoft.com/office/drawing/2014/main" id="{F8479696-5776-4351-9904-F9783F17DE92}"/>
              </a:ext>
            </a:extLst>
          </p:cNvPr>
          <p:cNvSpPr/>
          <p:nvPr userDrawn="1"/>
        </p:nvSpPr>
        <p:spPr bwMode="gray">
          <a:xfrm>
            <a:off x="-114299" y="-127002"/>
            <a:ext cx="973370" cy="6482082"/>
          </a:xfrm>
          <a:prstGeom prst="roundRect">
            <a:avLst>
              <a:gd name="adj" fmla="val 8455"/>
            </a:avLst>
          </a:prstGeom>
          <a:solidFill>
            <a:schemeClr val="accent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15" name="Title 2">
            <a:extLst>
              <a:ext uri="{FF2B5EF4-FFF2-40B4-BE49-F238E27FC236}">
                <a16:creationId xmlns:a16="http://schemas.microsoft.com/office/drawing/2014/main" id="{B25BB882-FF84-4997-A4A9-C537179AE82A}"/>
              </a:ext>
            </a:extLst>
          </p:cNvPr>
          <p:cNvSpPr>
            <a:spLocks noGrp="1"/>
          </p:cNvSpPr>
          <p:nvPr>
            <p:ph type="title"/>
          </p:nvPr>
        </p:nvSpPr>
        <p:spPr>
          <a:xfrm rot="5400000">
            <a:off x="-2543238" y="3077977"/>
            <a:ext cx="5823317" cy="361959"/>
          </a:xfrm>
        </p:spPr>
        <p:txBody>
          <a:bodyPr wrap="square" anchor="t">
            <a:spAutoFit/>
          </a:bodyPr>
          <a:lstStyle>
            <a:lvl1pPr>
              <a:defRPr sz="2800">
                <a:solidFill>
                  <a:schemeClr val="bg1"/>
                </a:solidFill>
              </a:defRPr>
            </a:lvl1pPr>
          </a:lstStyle>
          <a:p>
            <a:r>
              <a:rPr lang="en-US"/>
              <a:t>Click to edit Master title style</a:t>
            </a:r>
          </a:p>
        </p:txBody>
      </p:sp>
      <p:sp>
        <p:nvSpPr>
          <p:cNvPr id="7" name="Text Placeholder 2">
            <a:extLst>
              <a:ext uri="{FF2B5EF4-FFF2-40B4-BE49-F238E27FC236}">
                <a16:creationId xmlns:a16="http://schemas.microsoft.com/office/drawing/2014/main" id="{BD2FAD59-06FA-664F-B2AC-846E9295BADA}"/>
              </a:ext>
            </a:extLst>
          </p:cNvPr>
          <p:cNvSpPr>
            <a:spLocks noGrp="1"/>
          </p:cNvSpPr>
          <p:nvPr>
            <p:ph type="body" sz="quarter" idx="17"/>
          </p:nvPr>
        </p:nvSpPr>
        <p:spPr>
          <a:xfrm>
            <a:off x="1833336" y="1015157"/>
            <a:ext cx="9148989" cy="5339923"/>
          </a:xfrm>
        </p:spPr>
        <p:txBody>
          <a:bodyPr/>
          <a:lstStyle>
            <a:lvl1pPr marL="914400" indent="-914400">
              <a:lnSpc>
                <a:spcPct val="90000"/>
              </a:lnSpc>
              <a:spcBef>
                <a:spcPts val="0"/>
              </a:spcBef>
              <a:spcAft>
                <a:spcPts val="900"/>
              </a:spcAft>
              <a:buFont typeface="+mj-lt"/>
              <a:buAutoNum type="arabicPeriod"/>
              <a:defRPr sz="5400">
                <a:solidFill>
                  <a:schemeClr val="tx2"/>
                </a:solidFill>
              </a:defRPr>
            </a:lvl1pPr>
            <a:lvl2pPr marL="1139825" indent="-742950">
              <a:buFont typeface="+mj-lt"/>
              <a:buAutoNum type="arabicPeriod"/>
              <a:defRPr sz="4400">
                <a:solidFill>
                  <a:schemeClr val="tx2"/>
                </a:solidFill>
              </a:defRPr>
            </a:lvl2pPr>
            <a:lvl3pPr marL="1484313" indent="-742950">
              <a:buFont typeface="+mj-lt"/>
              <a:buAutoNum type="arabicPeriod"/>
              <a:defRPr sz="3600">
                <a:solidFill>
                  <a:schemeClr val="tx2"/>
                </a:solidFill>
              </a:defRPr>
            </a:lvl3pPr>
            <a:lvl4pPr marL="1430337" indent="-342900">
              <a:buFont typeface="+mj-lt"/>
              <a:buAutoNum type="arabicPeriod"/>
              <a:defRPr sz="1800">
                <a:solidFill>
                  <a:schemeClr val="tx2"/>
                </a:solidFill>
              </a:defRPr>
            </a:lvl4pPr>
            <a:lvl5pPr marL="914400" indent="-914400">
              <a:buFont typeface="+mj-lt"/>
              <a:buAutoNum type="arabicPeriod"/>
              <a:defRPr sz="5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02442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D Agenda Midnight">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7429ABC3-9EBB-47B5-BFD6-442F69DFAB3A}"/>
              </a:ext>
            </a:extLst>
          </p:cNvPr>
          <p:cNvSpPr/>
          <p:nvPr userDrawn="1"/>
        </p:nvSpPr>
        <p:spPr bwMode="gray">
          <a:xfrm>
            <a:off x="-114299" y="-127002"/>
            <a:ext cx="973370" cy="6482082"/>
          </a:xfrm>
          <a:prstGeom prst="roundRect">
            <a:avLst>
              <a:gd name="adj" fmla="val 8455"/>
            </a:avLst>
          </a:prstGeom>
          <a:solidFill>
            <a:schemeClr val="tx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9" name="Title 2">
            <a:extLst>
              <a:ext uri="{FF2B5EF4-FFF2-40B4-BE49-F238E27FC236}">
                <a16:creationId xmlns:a16="http://schemas.microsoft.com/office/drawing/2014/main" id="{828AA9EC-32E1-43B6-A637-836E83AC4266}"/>
              </a:ext>
            </a:extLst>
          </p:cNvPr>
          <p:cNvSpPr>
            <a:spLocks noGrp="1"/>
          </p:cNvSpPr>
          <p:nvPr>
            <p:ph type="title"/>
          </p:nvPr>
        </p:nvSpPr>
        <p:spPr>
          <a:xfrm rot="5400000">
            <a:off x="-2543238" y="3077977"/>
            <a:ext cx="5823317" cy="361959"/>
          </a:xfrm>
        </p:spPr>
        <p:txBody>
          <a:bodyPr wrap="square" anchor="t">
            <a:spAutoFit/>
          </a:bodyPr>
          <a:lstStyle>
            <a:lvl1pPr>
              <a:defRPr sz="2800">
                <a:solidFill>
                  <a:schemeClr val="bg1"/>
                </a:solidFill>
              </a:defRPr>
            </a:lvl1pPr>
          </a:lstStyle>
          <a:p>
            <a:r>
              <a:rPr lang="en-US"/>
              <a:t>Click to edit Master title style</a:t>
            </a:r>
          </a:p>
        </p:txBody>
      </p:sp>
      <p:sp>
        <p:nvSpPr>
          <p:cNvPr id="8" name="Text Placeholder 2">
            <a:extLst>
              <a:ext uri="{FF2B5EF4-FFF2-40B4-BE49-F238E27FC236}">
                <a16:creationId xmlns:a16="http://schemas.microsoft.com/office/drawing/2014/main" id="{43B8DC1D-A596-0743-91CF-4035BACF78CF}"/>
              </a:ext>
            </a:extLst>
          </p:cNvPr>
          <p:cNvSpPr>
            <a:spLocks noGrp="1"/>
          </p:cNvSpPr>
          <p:nvPr>
            <p:ph type="body" sz="quarter" idx="17"/>
          </p:nvPr>
        </p:nvSpPr>
        <p:spPr>
          <a:xfrm>
            <a:off x="1833336" y="1015157"/>
            <a:ext cx="9148989" cy="5339923"/>
          </a:xfrm>
        </p:spPr>
        <p:txBody>
          <a:bodyPr/>
          <a:lstStyle>
            <a:lvl1pPr marL="914400" indent="-914400">
              <a:lnSpc>
                <a:spcPct val="90000"/>
              </a:lnSpc>
              <a:spcBef>
                <a:spcPts val="0"/>
              </a:spcBef>
              <a:spcAft>
                <a:spcPts val="900"/>
              </a:spcAft>
              <a:buFont typeface="+mj-lt"/>
              <a:buAutoNum type="arabicPeriod"/>
              <a:defRPr sz="5400">
                <a:solidFill>
                  <a:schemeClr val="tx2"/>
                </a:solidFill>
              </a:defRPr>
            </a:lvl1pPr>
            <a:lvl2pPr marL="1139825" indent="-742950">
              <a:buFont typeface="+mj-lt"/>
              <a:buAutoNum type="arabicPeriod"/>
              <a:defRPr sz="4400">
                <a:solidFill>
                  <a:schemeClr val="tx2"/>
                </a:solidFill>
              </a:defRPr>
            </a:lvl2pPr>
            <a:lvl3pPr marL="1484313" indent="-742950">
              <a:buFont typeface="+mj-lt"/>
              <a:buAutoNum type="arabicPeriod"/>
              <a:defRPr sz="3600">
                <a:solidFill>
                  <a:schemeClr val="tx2"/>
                </a:solidFill>
              </a:defRPr>
            </a:lvl3pPr>
            <a:lvl4pPr marL="1430337" indent="-342900">
              <a:buFont typeface="+mj-lt"/>
              <a:buAutoNum type="arabicPeriod"/>
              <a:defRPr sz="1800">
                <a:solidFill>
                  <a:schemeClr val="tx2"/>
                </a:solidFill>
              </a:defRPr>
            </a:lvl4pPr>
            <a:lvl5pPr marL="914400" indent="-914400">
              <a:buFont typeface="+mj-lt"/>
              <a:buAutoNum type="arabicPeriod"/>
              <a:defRPr sz="5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496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D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BD75C9-39AE-48FF-827B-E1B635F8E6BE}"/>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pPr>
              <a:defRPr/>
            </a:pPr>
            <a:r>
              <a:rPr lang="en-US"/>
              <a:t>Source sample text</a:t>
            </a:r>
          </a:p>
        </p:txBody>
      </p:sp>
    </p:spTree>
    <p:extLst>
      <p:ext uri="{BB962C8B-B14F-4D97-AF65-F5344CB8AC3E}">
        <p14:creationId xmlns:p14="http://schemas.microsoft.com/office/powerpoint/2010/main" val="386792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D 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pPr>
              <a:defRPr/>
            </a:pPr>
            <a:r>
              <a:rPr lang="en-US"/>
              <a:t>Source sample text</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394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D Title and Sub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pPr>
              <a:defRPr/>
            </a:pPr>
            <a:r>
              <a:rPr lang="en-US"/>
              <a:t>Source sample text</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97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D Title and (Subtitle with Bullets)">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BC4B80B4-5715-4F96-83DC-B3F7CF22C554}"/>
              </a:ext>
            </a:extLst>
          </p:cNvPr>
          <p:cNvSpPr>
            <a:spLocks noGrp="1"/>
          </p:cNvSpPr>
          <p:nvPr>
            <p:ph type="body" sz="quarter" idx="17"/>
          </p:nvPr>
        </p:nvSpPr>
        <p:spPr>
          <a:xfrm>
            <a:off x="494189" y="1088135"/>
            <a:ext cx="11187112" cy="236347"/>
          </a:xfrm>
        </p:spPr>
        <p:txBody>
          <a:bodyPr/>
          <a:lstStyle>
            <a:lvl1pPr>
              <a:defRPr sz="16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7" name="Footer Placeholder 2">
            <a:extLst>
              <a:ext uri="{FF2B5EF4-FFF2-40B4-BE49-F238E27FC236}">
                <a16:creationId xmlns:a16="http://schemas.microsoft.com/office/drawing/2014/main" id="{F6C18923-35DB-3B4A-861B-A5445F6BE6DD}"/>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dirty="0"/>
              <a:t>Source sample text</a:t>
            </a:r>
          </a:p>
        </p:txBody>
      </p:sp>
    </p:spTree>
    <p:extLst>
      <p:ext uri="{BB962C8B-B14F-4D97-AF65-F5344CB8AC3E}">
        <p14:creationId xmlns:p14="http://schemas.microsoft.com/office/powerpoint/2010/main" val="83637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D Title and Takeaway Righ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pPr>
              <a:defRPr/>
            </a:pPr>
            <a:r>
              <a:rPr lang="en-US"/>
              <a:t>Source sample text</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a:xfrm>
            <a:off x="495300" y="642645"/>
            <a:ext cx="7391400" cy="361959"/>
          </a:xfrm>
        </p:spPr>
        <p:txBody>
          <a:bodyPr/>
          <a:lstStyle/>
          <a:p>
            <a:r>
              <a:rPr lang="en-US"/>
              <a:t>Click to edit Master title style</a:t>
            </a:r>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494190" y="1088135"/>
            <a:ext cx="7392134" cy="236347"/>
          </a:xfrm>
          <a:prstGeom prst="rect">
            <a:avLst/>
          </a:prstGeom>
        </p:spPr>
        <p:txBody>
          <a:bodyPr wrap="square">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 Placeholder 2">
            <a:extLst>
              <a:ext uri="{FF2B5EF4-FFF2-40B4-BE49-F238E27FC236}">
                <a16:creationId xmlns:a16="http://schemas.microsoft.com/office/drawing/2014/main" id="{BAF42B5A-06ED-4E95-BBB8-F57FEE1F84E5}"/>
              </a:ext>
            </a:extLst>
          </p:cNvPr>
          <p:cNvSpPr>
            <a:spLocks noGrp="1"/>
          </p:cNvSpPr>
          <p:nvPr>
            <p:ph type="body" sz="quarter" idx="17"/>
          </p:nvPr>
        </p:nvSpPr>
        <p:spPr>
          <a:xfrm>
            <a:off x="8829674" y="2058988"/>
            <a:ext cx="2867026" cy="41116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062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D Title Left S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pPr>
              <a:defRPr/>
            </a:pPr>
            <a:r>
              <a:rPr lang="en-US"/>
              <a:t>Source sample text</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a:xfrm>
            <a:off x="495299" y="2893677"/>
            <a:ext cx="2608263" cy="952155"/>
          </a:xfrm>
        </p:spPr>
        <p:txBody>
          <a:bodyPr/>
          <a:lstStyle/>
          <a:p>
            <a:r>
              <a:rPr lang="en-US"/>
              <a:t>Click to edit Master title style</a:t>
            </a:r>
          </a:p>
        </p:txBody>
      </p:sp>
      <p:sp>
        <p:nvSpPr>
          <p:cNvPr id="5" name="Subtitle">
            <a:extLst>
              <a:ext uri="{FF2B5EF4-FFF2-40B4-BE49-F238E27FC236}">
                <a16:creationId xmlns:a16="http://schemas.microsoft.com/office/drawing/2014/main" id="{8694D2CA-57FD-5A41-B5C7-1F8CECC66195}"/>
              </a:ext>
            </a:extLst>
          </p:cNvPr>
          <p:cNvSpPr>
            <a:spLocks noGrp="1"/>
          </p:cNvSpPr>
          <p:nvPr>
            <p:ph type="subTitle" idx="1" hasCustomPrompt="1"/>
          </p:nvPr>
        </p:nvSpPr>
        <p:spPr>
          <a:xfrm>
            <a:off x="494189" y="3904316"/>
            <a:ext cx="2608522" cy="1589409"/>
          </a:xfrm>
          <a:prstGeom prst="rect">
            <a:avLst/>
          </a:prstGeom>
        </p:spPr>
        <p:txBody>
          <a:bodyPr wrap="square">
            <a:spAutoFit/>
          </a:bodyPr>
          <a:lstStyle>
            <a:lvl1pPr marL="285750" indent="-285750" algn="l" defTabSz="914400" rtl="0" eaLnBrk="1" latinLnBrk="0" hangingPunct="1">
              <a:lnSpc>
                <a:spcPct val="96000"/>
              </a:lnSpc>
              <a:spcBef>
                <a:spcPts val="900"/>
              </a:spcBef>
              <a:buClr>
                <a:schemeClr val="tx2"/>
              </a:buClr>
              <a:buFont typeface="Arial" panose="020B0604020202020204" pitchFamily="34" charset="0"/>
              <a:buChar char="•"/>
              <a:defRPr lang="en-US" sz="1600" kern="1200" baseline="0" dirty="0">
                <a:solidFill>
                  <a:schemeClr val="tx2"/>
                </a:solidFill>
                <a:latin typeface="+mn-lt"/>
                <a:ea typeface="+mn-ea"/>
                <a:cs typeface="+mn-cs"/>
              </a:defRPr>
            </a:lvl1pPr>
            <a:lvl2pPr marL="301625" indent="-301625" algn="l">
              <a:buClr>
                <a:schemeClr val="tx2"/>
              </a:buClr>
              <a:buFont typeface="Arial" panose="020B0604020202020204" pitchFamily="34" charset="0"/>
              <a:buChar char="•"/>
              <a:tabLst>
                <a:tab pos="2003425" algn="l"/>
              </a:tabLst>
              <a:defRPr sz="1400"/>
            </a:lvl2pPr>
            <a:lvl3pPr marL="571500" indent="-269875" algn="l">
              <a:buClr>
                <a:schemeClr val="tx2"/>
              </a:buClr>
              <a:buFont typeface="Arial" panose="020B0604020202020204" pitchFamily="34" charset="0"/>
              <a:buChar char="•"/>
              <a:tabLst/>
              <a:defRPr sz="1800"/>
            </a:lvl3pPr>
            <a:lvl4pPr marL="571500" indent="-269875" algn="l">
              <a:buClr>
                <a:schemeClr val="tx2"/>
              </a:buClr>
              <a:buFont typeface="Arial" panose="020B0604020202020204" pitchFamily="34" charset="0"/>
              <a:buChar char="•"/>
              <a:tabLst/>
              <a:defRPr sz="1400"/>
            </a:lvl4pPr>
            <a:lvl5pPr marL="850900" indent="-279400" algn="l">
              <a:spcBef>
                <a:spcPts val="75"/>
              </a:spcBef>
              <a:spcAft>
                <a:spcPts val="75"/>
              </a:spcAft>
              <a:buFont typeface="Arial" panose="020B0604020202020204" pitchFamily="34" charset="0"/>
              <a:buChar char="•"/>
              <a:tabLst/>
              <a:defRPr sz="1400" b="0"/>
            </a:lvl5pPr>
            <a:lvl6pPr marL="800100" indent="-800100" algn="l">
              <a:buFont typeface="Arial" panose="020B0604020202020204" pitchFamily="34" charset="0"/>
              <a:buChar char="•"/>
              <a:tabLst/>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569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2 White">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114299" y="-127002"/>
            <a:ext cx="973370" cy="6482082"/>
          </a:xfrm>
          <a:prstGeom prst="roundRect">
            <a:avLst>
              <a:gd name="adj" fmla="val 8455"/>
            </a:avLst>
          </a:prstGeom>
          <a:solidFill>
            <a:schemeClr val="bg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B4C11CA4-B58A-1E45-86AF-685220A2EC36}"/>
              </a:ext>
            </a:extLst>
          </p:cNvPr>
          <p:cNvSpPr>
            <a:spLocks noGrp="1"/>
          </p:cNvSpPr>
          <p:nvPr>
            <p:ph sz="quarter" idx="10"/>
          </p:nvPr>
        </p:nvSpPr>
        <p:spPr>
          <a:xfrm>
            <a:off x="1833336" y="1015156"/>
            <a:ext cx="9148989" cy="5339923"/>
          </a:xfrm>
          <a:prstGeom prst="rect">
            <a:avLst/>
          </a:prstGeom>
        </p:spPr>
        <p:txBody>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30577A47-956C-6A4F-8971-CCC759B90BEE}"/>
              </a:ext>
            </a:extLst>
          </p:cNvPr>
          <p:cNvSpPr>
            <a:spLocks noGrp="1"/>
          </p:cNvSpPr>
          <p:nvPr>
            <p:ph type="title"/>
          </p:nvPr>
        </p:nvSpPr>
        <p:spPr>
          <a:xfrm rot="5400000">
            <a:off x="-2472981" y="3007719"/>
            <a:ext cx="5682803" cy="361959"/>
          </a:xfrm>
        </p:spPr>
        <p:txBody>
          <a:bodyPr wrap="square">
            <a:spAutoFit/>
          </a:bodyPr>
          <a:lstStyle>
            <a:lvl1pPr>
              <a:defRPr sz="28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21472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D Title and Content">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96390C4F-C50D-4EA4-B36C-FD3A6D8926A2}"/>
              </a:ext>
            </a:extLst>
          </p:cNvPr>
          <p:cNvSpPr>
            <a:spLocks noGrp="1"/>
          </p:cNvSpPr>
          <p:nvPr>
            <p:ph sz="quarter" idx="16"/>
          </p:nvPr>
        </p:nvSpPr>
        <p:spPr>
          <a:xfrm>
            <a:off x="494188" y="1719072"/>
            <a:ext cx="11202511"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2">
            <a:extLst>
              <a:ext uri="{FF2B5EF4-FFF2-40B4-BE49-F238E27FC236}">
                <a16:creationId xmlns:a16="http://schemas.microsoft.com/office/drawing/2014/main" id="{F159A567-2827-4283-996F-D7A0CA0EF091}"/>
              </a:ext>
            </a:extLst>
          </p:cNvPr>
          <p:cNvSpPr>
            <a:spLocks noGrp="1"/>
          </p:cNvSpPr>
          <p:nvPr>
            <p:ph type="ftr" sz="quarter" idx="10"/>
          </p:nvPr>
        </p:nvSpPr>
        <p:spPr>
          <a:xfrm>
            <a:off x="495299" y="6532895"/>
            <a:ext cx="10489691" cy="118174"/>
          </a:xfrm>
        </p:spPr>
        <p:txBody>
          <a:bodyPr/>
          <a:lstStyle>
            <a:lvl1pPr>
              <a:defRPr>
                <a:solidFill>
                  <a:schemeClr val="accent6">
                    <a:lumMod val="75000"/>
                  </a:schemeClr>
                </a:solidFill>
              </a:defRPr>
            </a:lvl1pPr>
          </a:lstStyle>
          <a:p>
            <a:pPr>
              <a:defRPr/>
            </a:pPr>
            <a:r>
              <a:rPr lang="en-US"/>
              <a:t>Source sample text</a:t>
            </a:r>
          </a:p>
        </p:txBody>
      </p:sp>
      <p:sp>
        <p:nvSpPr>
          <p:cNvPr id="2" name="Title 1">
            <a:extLst>
              <a:ext uri="{FF2B5EF4-FFF2-40B4-BE49-F238E27FC236}">
                <a16:creationId xmlns:a16="http://schemas.microsoft.com/office/drawing/2014/main" id="{F2F0B1F7-90FE-4E45-AE1D-CC54EF3218EA}"/>
              </a:ext>
            </a:extLst>
          </p:cNvPr>
          <p:cNvSpPr>
            <a:spLocks noGrp="1"/>
          </p:cNvSpPr>
          <p:nvPr>
            <p:ph type="title"/>
          </p:nvPr>
        </p:nvSpPr>
        <p:spPr>
          <a:xfrm>
            <a:off x="495300" y="575576"/>
            <a:ext cx="11187112" cy="429028"/>
          </a:xfrm>
        </p:spPr>
        <p:txBody>
          <a:bodyPr/>
          <a:lstStyle/>
          <a:p>
            <a:r>
              <a:rPr lang="en-US"/>
              <a:t>Click to edit Master title style</a:t>
            </a:r>
          </a:p>
        </p:txBody>
      </p:sp>
      <p:sp>
        <p:nvSpPr>
          <p:cNvPr id="11" name="Subtitle">
            <a:extLst>
              <a:ext uri="{FF2B5EF4-FFF2-40B4-BE49-F238E27FC236}">
                <a16:creationId xmlns:a16="http://schemas.microsoft.com/office/drawing/2014/main" id="{987CC11A-8DA4-4916-8DFB-F437A992D5D0}"/>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90786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D Two Column Content">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7F4401FC-F573-4309-842E-AC6E5E74AE8E}"/>
              </a:ext>
            </a:extLst>
          </p:cNvPr>
          <p:cNvSpPr>
            <a:spLocks noGrp="1"/>
          </p:cNvSpPr>
          <p:nvPr>
            <p:ph type="ftr" sz="quarter" idx="10"/>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Source sample text</a:t>
            </a:r>
          </a:p>
        </p:txBody>
      </p:sp>
      <p:sp>
        <p:nvSpPr>
          <p:cNvPr id="3" name="Title 2">
            <a:extLst>
              <a:ext uri="{FF2B5EF4-FFF2-40B4-BE49-F238E27FC236}">
                <a16:creationId xmlns:a16="http://schemas.microsoft.com/office/drawing/2014/main" id="{A7D02C8A-139B-42AA-8D3F-9C22C81198B9}"/>
              </a:ext>
            </a:extLst>
          </p:cNvPr>
          <p:cNvSpPr>
            <a:spLocks noGrp="1"/>
          </p:cNvSpPr>
          <p:nvPr>
            <p:ph type="title"/>
          </p:nvPr>
        </p:nvSpPr>
        <p:spPr/>
        <p:txBody>
          <a:bodyPr/>
          <a:lstStyle/>
          <a:p>
            <a:r>
              <a:rPr lang="en-US"/>
              <a:t>Click to edit Master title style</a:t>
            </a:r>
          </a:p>
        </p:txBody>
      </p:sp>
      <p:sp>
        <p:nvSpPr>
          <p:cNvPr id="12" name="Content Placeholder 4">
            <a:extLst>
              <a:ext uri="{FF2B5EF4-FFF2-40B4-BE49-F238E27FC236}">
                <a16:creationId xmlns:a16="http://schemas.microsoft.com/office/drawing/2014/main" id="{AF19BEBD-2928-4786-BEF4-FBBB3E677273}"/>
              </a:ext>
            </a:extLst>
          </p:cNvPr>
          <p:cNvSpPr>
            <a:spLocks noGrp="1"/>
          </p:cNvSpPr>
          <p:nvPr>
            <p:ph sz="quarter" idx="16"/>
          </p:nvPr>
        </p:nvSpPr>
        <p:spPr>
          <a:xfrm>
            <a:off x="495299" y="1719072"/>
            <a:ext cx="5466587"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D7EE507B-4794-44AC-A49E-5EA7EBB11625}"/>
              </a:ext>
            </a:extLst>
          </p:cNvPr>
          <p:cNvSpPr>
            <a:spLocks noGrp="1"/>
          </p:cNvSpPr>
          <p:nvPr>
            <p:ph sz="quarter" idx="17"/>
          </p:nvPr>
        </p:nvSpPr>
        <p:spPr>
          <a:xfrm>
            <a:off x="6215825" y="1719072"/>
            <a:ext cx="5466587"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ubtitle">
            <a:extLst>
              <a:ext uri="{FF2B5EF4-FFF2-40B4-BE49-F238E27FC236}">
                <a16:creationId xmlns:a16="http://schemas.microsoft.com/office/drawing/2014/main" id="{59254D1F-E01C-4A77-9600-A795D1694810}"/>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5786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D Three Column Content">
    <p:spTree>
      <p:nvGrpSpPr>
        <p:cNvPr id="1" name=""/>
        <p:cNvGrpSpPr/>
        <p:nvPr/>
      </p:nvGrpSpPr>
      <p:grpSpPr>
        <a:xfrm>
          <a:off x="0" y="0"/>
          <a:ext cx="0" cy="0"/>
          <a:chOff x="0" y="0"/>
          <a:chExt cx="0" cy="0"/>
        </a:xfrm>
      </p:grpSpPr>
      <p:sp>
        <p:nvSpPr>
          <p:cNvPr id="12" name="Footer Placeholder 2">
            <a:extLst>
              <a:ext uri="{FF2B5EF4-FFF2-40B4-BE49-F238E27FC236}">
                <a16:creationId xmlns:a16="http://schemas.microsoft.com/office/drawing/2014/main" id="{3DBA47E8-0BB6-435E-8840-540F634338C8}"/>
              </a:ext>
            </a:extLst>
          </p:cNvPr>
          <p:cNvSpPr>
            <a:spLocks noGrp="1"/>
          </p:cNvSpPr>
          <p:nvPr>
            <p:ph type="ftr" sz="quarter" idx="10"/>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dirty="0"/>
              <a:t>Source sample text</a:t>
            </a:r>
          </a:p>
        </p:txBody>
      </p:sp>
      <p:sp>
        <p:nvSpPr>
          <p:cNvPr id="3" name="Title 2">
            <a:extLst>
              <a:ext uri="{FF2B5EF4-FFF2-40B4-BE49-F238E27FC236}">
                <a16:creationId xmlns:a16="http://schemas.microsoft.com/office/drawing/2014/main" id="{0FD8C327-DEE2-459B-8C84-74C50D49DB4E}"/>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50F9D0A8-20C5-41C2-8A23-1A7CCDCDBA4A}"/>
              </a:ext>
            </a:extLst>
          </p:cNvPr>
          <p:cNvSpPr>
            <a:spLocks noGrp="1"/>
          </p:cNvSpPr>
          <p:nvPr>
            <p:ph sz="quarter" idx="18"/>
          </p:nvPr>
        </p:nvSpPr>
        <p:spPr>
          <a:xfrm>
            <a:off x="495300" y="1719072"/>
            <a:ext cx="356616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39BE2B26-0354-43FC-B500-68FC84B40876}"/>
              </a:ext>
            </a:extLst>
          </p:cNvPr>
          <p:cNvSpPr>
            <a:spLocks noGrp="1"/>
          </p:cNvSpPr>
          <p:nvPr>
            <p:ph sz="quarter" idx="19"/>
          </p:nvPr>
        </p:nvSpPr>
        <p:spPr>
          <a:xfrm>
            <a:off x="4312920" y="1719072"/>
            <a:ext cx="356616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4">
            <a:extLst>
              <a:ext uri="{FF2B5EF4-FFF2-40B4-BE49-F238E27FC236}">
                <a16:creationId xmlns:a16="http://schemas.microsoft.com/office/drawing/2014/main" id="{D85C0699-4F77-4570-8280-EBE59E071A40}"/>
              </a:ext>
            </a:extLst>
          </p:cNvPr>
          <p:cNvSpPr>
            <a:spLocks noGrp="1"/>
          </p:cNvSpPr>
          <p:nvPr>
            <p:ph sz="quarter" idx="20"/>
          </p:nvPr>
        </p:nvSpPr>
        <p:spPr>
          <a:xfrm>
            <a:off x="8116252" y="1719072"/>
            <a:ext cx="356616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ubtitle">
            <a:extLst>
              <a:ext uri="{FF2B5EF4-FFF2-40B4-BE49-F238E27FC236}">
                <a16:creationId xmlns:a16="http://schemas.microsoft.com/office/drawing/2014/main" id="{0A02D598-0894-4B6B-89A6-48B8073C9D11}"/>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9258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D Title and Subtitle Red">
    <p:bg>
      <p:bgPr>
        <a:solidFill>
          <a:schemeClr val="bg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2F3A8CC-E70D-4655-9738-607E9AB570D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bg1"/>
                </a:solidFill>
                <a:latin typeface="+mn-lt"/>
                <a:ea typeface="+mn-ea"/>
                <a:cs typeface="+mn-cs"/>
              </a:defRPr>
            </a:lvl1pPr>
          </a:lstStyle>
          <a:p>
            <a:r>
              <a:rPr lang="en-US"/>
              <a:t>Source sample text</a:t>
            </a:r>
          </a:p>
        </p:txBody>
      </p:sp>
      <p:sp>
        <p:nvSpPr>
          <p:cNvPr id="5" name="Title 3">
            <a:extLst>
              <a:ext uri="{FF2B5EF4-FFF2-40B4-BE49-F238E27FC236}">
                <a16:creationId xmlns:a16="http://schemas.microsoft.com/office/drawing/2014/main" id="{8BAE2EEE-D744-4DCE-AA4D-329EBB37E8D0}"/>
              </a:ext>
            </a:extLst>
          </p:cNvPr>
          <p:cNvSpPr>
            <a:spLocks noGrp="1"/>
          </p:cNvSpPr>
          <p:nvPr>
            <p:ph type="title"/>
          </p:nvPr>
        </p:nvSpPr>
        <p:spPr>
          <a:xfrm>
            <a:off x="495300" y="642645"/>
            <a:ext cx="11187112" cy="361959"/>
          </a:xfrm>
        </p:spPr>
        <p:txBody>
          <a:bodyPr/>
          <a:lstStyle>
            <a:lvl1pPr>
              <a:defRPr>
                <a:solidFill>
                  <a:schemeClr val="bg1"/>
                </a:solidFill>
              </a:defRPr>
            </a:lvl1pPr>
          </a:lstStyle>
          <a:p>
            <a:r>
              <a:rPr lang="en-US"/>
              <a:t>Click to edit Master title style</a:t>
            </a:r>
          </a:p>
        </p:txBody>
      </p:sp>
      <p:sp>
        <p:nvSpPr>
          <p:cNvPr id="6" name="Subtitle">
            <a:extLst>
              <a:ext uri="{FF2B5EF4-FFF2-40B4-BE49-F238E27FC236}">
                <a16:creationId xmlns:a16="http://schemas.microsoft.com/office/drawing/2014/main" id="{851BFC7F-08CD-484C-AEAC-FDDD29DB9146}"/>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a:extLst>
              <a:ext uri="{FF2B5EF4-FFF2-40B4-BE49-F238E27FC236}">
                <a16:creationId xmlns:a16="http://schemas.microsoft.com/office/drawing/2014/main" id="{53270F94-B0D0-418A-A0DA-8F392DF00CE2}"/>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a:solidFill>
                <a:schemeClr val="bg1"/>
              </a:solidFill>
              <a:latin typeface="+mn-lt"/>
              <a:ea typeface="+mn-ea"/>
              <a:cs typeface="+mn-cs"/>
            </a:endParaRPr>
          </a:p>
        </p:txBody>
      </p:sp>
    </p:spTree>
    <p:extLst>
      <p:ext uri="{BB962C8B-B14F-4D97-AF65-F5344CB8AC3E}">
        <p14:creationId xmlns:p14="http://schemas.microsoft.com/office/powerpoint/2010/main" val="399812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D Title and Subtitle White">
    <p:bg>
      <p:bgPr>
        <a:solidFill>
          <a:srgbClr val="FAFBFC"/>
        </a:solid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453A31F0-4DB5-457C-A903-35FF518AB4EA}"/>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Source sample text</a:t>
            </a:r>
          </a:p>
        </p:txBody>
      </p:sp>
      <p:sp>
        <p:nvSpPr>
          <p:cNvPr id="3" name="Title 3">
            <a:extLst>
              <a:ext uri="{FF2B5EF4-FFF2-40B4-BE49-F238E27FC236}">
                <a16:creationId xmlns:a16="http://schemas.microsoft.com/office/drawing/2014/main" id="{309C22E6-2FE0-490B-BAC5-88E5C6751D9E}"/>
              </a:ext>
            </a:extLst>
          </p:cNvPr>
          <p:cNvSpPr>
            <a:spLocks noGrp="1"/>
          </p:cNvSpPr>
          <p:nvPr>
            <p:ph type="title"/>
          </p:nvPr>
        </p:nvSpPr>
        <p:spPr>
          <a:xfrm>
            <a:off x="495300" y="642645"/>
            <a:ext cx="11187112" cy="361959"/>
          </a:xfrm>
        </p:spPr>
        <p:txBody>
          <a:bodyPr/>
          <a:lstStyle>
            <a:lvl1pPr>
              <a:defRPr>
                <a:solidFill>
                  <a:schemeClr val="tx2"/>
                </a:solidFill>
              </a:defRPr>
            </a:lvl1pPr>
          </a:lstStyle>
          <a:p>
            <a:r>
              <a:rPr lang="en-US"/>
              <a:t>Click to edit Master title style</a:t>
            </a:r>
          </a:p>
        </p:txBody>
      </p:sp>
      <p:sp>
        <p:nvSpPr>
          <p:cNvPr id="4" name="Subtitle">
            <a:extLst>
              <a:ext uri="{FF2B5EF4-FFF2-40B4-BE49-F238E27FC236}">
                <a16:creationId xmlns:a16="http://schemas.microsoft.com/office/drawing/2014/main" id="{8FF0793D-08C6-4F61-A423-730FEF5A6DBB}"/>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78841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D Title and Subtitle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453A31F0-4DB5-457C-A903-35FF518AB4EA}"/>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Source sample text</a:t>
            </a:r>
          </a:p>
        </p:txBody>
      </p:sp>
      <p:sp>
        <p:nvSpPr>
          <p:cNvPr id="3" name="Title 3">
            <a:extLst>
              <a:ext uri="{FF2B5EF4-FFF2-40B4-BE49-F238E27FC236}">
                <a16:creationId xmlns:a16="http://schemas.microsoft.com/office/drawing/2014/main" id="{309C22E6-2FE0-490B-BAC5-88E5C6751D9E}"/>
              </a:ext>
            </a:extLst>
          </p:cNvPr>
          <p:cNvSpPr>
            <a:spLocks noGrp="1"/>
          </p:cNvSpPr>
          <p:nvPr>
            <p:ph type="title"/>
          </p:nvPr>
        </p:nvSpPr>
        <p:spPr>
          <a:xfrm>
            <a:off x="495300" y="642645"/>
            <a:ext cx="11187112" cy="361959"/>
          </a:xfrm>
        </p:spPr>
        <p:txBody>
          <a:bodyPr/>
          <a:lstStyle>
            <a:lvl1pPr>
              <a:defRPr>
                <a:solidFill>
                  <a:schemeClr val="tx2"/>
                </a:solidFill>
              </a:defRPr>
            </a:lvl1pPr>
          </a:lstStyle>
          <a:p>
            <a:r>
              <a:rPr lang="en-US"/>
              <a:t>Click to edit Master title style</a:t>
            </a:r>
          </a:p>
        </p:txBody>
      </p:sp>
      <p:sp>
        <p:nvSpPr>
          <p:cNvPr id="4" name="Subtitle">
            <a:extLst>
              <a:ext uri="{FF2B5EF4-FFF2-40B4-BE49-F238E27FC236}">
                <a16:creationId xmlns:a16="http://schemas.microsoft.com/office/drawing/2014/main" id="{8FF0793D-08C6-4F61-A423-730FEF5A6DBB}"/>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a:extLst>
              <a:ext uri="{FF2B5EF4-FFF2-40B4-BE49-F238E27FC236}">
                <a16:creationId xmlns:a16="http://schemas.microsoft.com/office/drawing/2014/main" id="{9A812354-B7E5-410A-96F8-04A27EA96F6A}"/>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170391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D Title and Subtitle Gunmetal">
    <p:bg>
      <p:bgPr>
        <a:solidFill>
          <a:schemeClr val="accent5"/>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AD80C37-2083-4D37-BD1B-FD58CA4160C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r>
              <a:rPr lang="en-US"/>
              <a:t>Source sample text</a:t>
            </a:r>
          </a:p>
        </p:txBody>
      </p:sp>
      <p:sp>
        <p:nvSpPr>
          <p:cNvPr id="5" name="Title 3">
            <a:extLst>
              <a:ext uri="{FF2B5EF4-FFF2-40B4-BE49-F238E27FC236}">
                <a16:creationId xmlns:a16="http://schemas.microsoft.com/office/drawing/2014/main" id="{C8663155-F71F-4E37-929E-734AA04A2137}"/>
              </a:ext>
            </a:extLst>
          </p:cNvPr>
          <p:cNvSpPr>
            <a:spLocks noGrp="1"/>
          </p:cNvSpPr>
          <p:nvPr>
            <p:ph type="title"/>
          </p:nvPr>
        </p:nvSpPr>
        <p:spPr>
          <a:xfrm>
            <a:off x="495300" y="642645"/>
            <a:ext cx="11187112" cy="361959"/>
          </a:xfrm>
        </p:spPr>
        <p:txBody>
          <a:bodyPr/>
          <a:lstStyle>
            <a:lvl1pPr>
              <a:defRPr>
                <a:solidFill>
                  <a:schemeClr val="bg1"/>
                </a:solidFill>
              </a:defRPr>
            </a:lvl1pPr>
          </a:lstStyle>
          <a:p>
            <a:r>
              <a:rPr lang="en-US"/>
              <a:t>Click to edit Master title style</a:t>
            </a:r>
          </a:p>
        </p:txBody>
      </p:sp>
      <p:sp>
        <p:nvSpPr>
          <p:cNvPr id="6" name="Subtitle">
            <a:extLst>
              <a:ext uri="{FF2B5EF4-FFF2-40B4-BE49-F238E27FC236}">
                <a16:creationId xmlns:a16="http://schemas.microsoft.com/office/drawing/2014/main" id="{1AA9D118-B949-48F9-8441-498DC3CA5E9F}"/>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a:extLst>
              <a:ext uri="{FF2B5EF4-FFF2-40B4-BE49-F238E27FC236}">
                <a16:creationId xmlns:a16="http://schemas.microsoft.com/office/drawing/2014/main" id="{F335D76E-32AD-4DEE-90A0-93ECEF4B0FFC}"/>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302715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D Title and Subtitle Midnight">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26824E5-24D4-439C-96E3-DE800C32FF7C}"/>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r>
              <a:rPr lang="en-US"/>
              <a:t>Source sample text</a:t>
            </a:r>
          </a:p>
        </p:txBody>
      </p:sp>
      <p:sp>
        <p:nvSpPr>
          <p:cNvPr id="5" name="Title 3">
            <a:extLst>
              <a:ext uri="{FF2B5EF4-FFF2-40B4-BE49-F238E27FC236}">
                <a16:creationId xmlns:a16="http://schemas.microsoft.com/office/drawing/2014/main" id="{0321B3C6-CCC0-410B-99D2-AF5F9DBD6269}"/>
              </a:ext>
            </a:extLst>
          </p:cNvPr>
          <p:cNvSpPr>
            <a:spLocks noGrp="1"/>
          </p:cNvSpPr>
          <p:nvPr>
            <p:ph type="title"/>
          </p:nvPr>
        </p:nvSpPr>
        <p:spPr>
          <a:xfrm>
            <a:off x="495300" y="642645"/>
            <a:ext cx="11187112" cy="361959"/>
          </a:xfrm>
        </p:spPr>
        <p:txBody>
          <a:bodyPr/>
          <a:lstStyle>
            <a:lvl1pPr>
              <a:defRPr>
                <a:solidFill>
                  <a:schemeClr val="bg1"/>
                </a:solidFill>
              </a:defRPr>
            </a:lvl1pPr>
          </a:lstStyle>
          <a:p>
            <a:r>
              <a:rPr lang="en-US"/>
              <a:t>Click to edit Master title style</a:t>
            </a:r>
          </a:p>
        </p:txBody>
      </p:sp>
      <p:sp>
        <p:nvSpPr>
          <p:cNvPr id="6" name="Subtitle">
            <a:extLst>
              <a:ext uri="{FF2B5EF4-FFF2-40B4-BE49-F238E27FC236}">
                <a16:creationId xmlns:a16="http://schemas.microsoft.com/office/drawing/2014/main" id="{7338B18C-2B89-4572-910C-EA1F43F15ABD}"/>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Box 8">
            <a:extLst>
              <a:ext uri="{FF2B5EF4-FFF2-40B4-BE49-F238E27FC236}">
                <a16:creationId xmlns:a16="http://schemas.microsoft.com/office/drawing/2014/main" id="{B5780F14-570B-4BDF-BDF0-3FE3F89E0B59}"/>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256976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D Blank Fireball Red">
    <p:bg>
      <p:bgPr>
        <a:solidFill>
          <a:srgbClr val="CD111E"/>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491431" y="-3652751"/>
            <a:ext cx="16383615"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CD111E"/>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D81220"/>
            </a:solidFill>
            <a:ln>
              <a:noFill/>
            </a:ln>
            <a:effectLst>
              <a:outerShdw blurRad="304800" dist="304800" dir="8100000" algn="tr" rotWithShape="0">
                <a:srgbClr val="1F0306">
                  <a:alpha val="34902"/>
                </a:srgbClr>
              </a:outerShdw>
            </a:effectLst>
          </p:spPr>
          <p:txBody>
            <a:bodyPr vert="horz" wrap="square" lIns="91440" tIns="45720" rIns="91440" bIns="45720" numCol="1" anchor="t" anchorCtr="0" compatLnSpc="1">
              <a:prstTxWarp prst="textNoShape">
                <a:avLst/>
              </a:prstTxWarp>
            </a:bodyPr>
            <a:lstStyle/>
            <a:p>
              <a:endParaRPr lang="en-US"/>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outerShdw blurRad="304800" dist="304800" dir="8100000" algn="tr" rotWithShape="0">
                <a:srgbClr val="160204">
                  <a:alpha val="3500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2">
            <a:extLst>
              <a:ext uri="{FF2B5EF4-FFF2-40B4-BE49-F238E27FC236}">
                <a16:creationId xmlns:a16="http://schemas.microsoft.com/office/drawing/2014/main" id="{94ED5EAF-78DC-43F8-94C6-0A3E845563B5}"/>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0" name="Text Placeholder 2">
            <a:extLst>
              <a:ext uri="{FF2B5EF4-FFF2-40B4-BE49-F238E27FC236}">
                <a16:creationId xmlns:a16="http://schemas.microsoft.com/office/drawing/2014/main" id="{11295DFB-B2FD-4E93-8B8D-88AFB024834F}"/>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1" name="Text Placeholder 47">
            <a:extLst>
              <a:ext uri="{FF2B5EF4-FFF2-40B4-BE49-F238E27FC236}">
                <a16:creationId xmlns:a16="http://schemas.microsoft.com/office/drawing/2014/main" id="{DE6260C1-3717-4DD8-A599-3CD1F9D4D473}"/>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Tree>
    <p:extLst>
      <p:ext uri="{BB962C8B-B14F-4D97-AF65-F5344CB8AC3E}">
        <p14:creationId xmlns:p14="http://schemas.microsoft.com/office/powerpoint/2010/main" val="344700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D Blank Fireball Whit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491431" y="-3652751"/>
            <a:ext cx="16383615"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DEE3EC"/>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F1F2F5"/>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endParaRPr lang="en-US"/>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20000"/>
                <a:lumOff val="80000"/>
              </a:schemeClr>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2">
            <a:extLst>
              <a:ext uri="{FF2B5EF4-FFF2-40B4-BE49-F238E27FC236}">
                <a16:creationId xmlns:a16="http://schemas.microsoft.com/office/drawing/2014/main" id="{24C35F18-0A18-4D40-939E-C1AFCB85CE44}"/>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0" name="Text Placeholder 2">
            <a:extLst>
              <a:ext uri="{FF2B5EF4-FFF2-40B4-BE49-F238E27FC236}">
                <a16:creationId xmlns:a16="http://schemas.microsoft.com/office/drawing/2014/main" id="{930AEB75-338D-4DDA-BEA6-F222A875D5F9}"/>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1" name="Text Placeholder 47">
            <a:extLst>
              <a:ext uri="{FF2B5EF4-FFF2-40B4-BE49-F238E27FC236}">
                <a16:creationId xmlns:a16="http://schemas.microsoft.com/office/drawing/2014/main" id="{FFC09FC5-7418-4CE8-B363-4F80918AB266}"/>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tx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Tree>
    <p:extLst>
      <p:ext uri="{BB962C8B-B14F-4D97-AF65-F5344CB8AC3E}">
        <p14:creationId xmlns:p14="http://schemas.microsoft.com/office/powerpoint/2010/main" val="74112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2 Nickel">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114299" y="-127002"/>
            <a:ext cx="973370" cy="6482082"/>
          </a:xfrm>
          <a:prstGeom prst="roundRect">
            <a:avLst>
              <a:gd name="adj" fmla="val 8455"/>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27186819-050A-EE44-975A-A57DA0316FA1}"/>
              </a:ext>
            </a:extLst>
          </p:cNvPr>
          <p:cNvSpPr>
            <a:spLocks noGrp="1"/>
          </p:cNvSpPr>
          <p:nvPr>
            <p:ph sz="quarter" idx="10"/>
          </p:nvPr>
        </p:nvSpPr>
        <p:spPr>
          <a:xfrm>
            <a:off x="1833336" y="1015156"/>
            <a:ext cx="9148989" cy="5339923"/>
          </a:xfrm>
          <a:prstGeom prst="rect">
            <a:avLst/>
          </a:prstGeom>
        </p:spPr>
        <p:txBody>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B55197C6-4440-C140-838A-1363DBC789FF}"/>
              </a:ext>
            </a:extLst>
          </p:cNvPr>
          <p:cNvSpPr>
            <a:spLocks noGrp="1"/>
          </p:cNvSpPr>
          <p:nvPr>
            <p:ph type="title"/>
          </p:nvPr>
        </p:nvSpPr>
        <p:spPr>
          <a:xfrm rot="5400000">
            <a:off x="-2472981" y="3007719"/>
            <a:ext cx="5682803" cy="361959"/>
          </a:xfrm>
        </p:spPr>
        <p:txBody>
          <a:bodyPr wrap="square">
            <a:spAutoFit/>
          </a:bodyPr>
          <a:lstStyle>
            <a:lvl1pPr>
              <a:defRPr sz="28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74318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D Blank Fireball Nickel">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491431" y="-3652751"/>
            <a:ext cx="16383615"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DEE3EC"/>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E4E8F0"/>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endParaRPr lang="en-US"/>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40000"/>
                <a:lumOff val="60000"/>
              </a:schemeClr>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2">
            <a:extLst>
              <a:ext uri="{FF2B5EF4-FFF2-40B4-BE49-F238E27FC236}">
                <a16:creationId xmlns:a16="http://schemas.microsoft.com/office/drawing/2014/main" id="{B61F5CC4-20B6-4766-B066-5E1E7E75F489}"/>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0" name="Text Placeholder 2">
            <a:extLst>
              <a:ext uri="{FF2B5EF4-FFF2-40B4-BE49-F238E27FC236}">
                <a16:creationId xmlns:a16="http://schemas.microsoft.com/office/drawing/2014/main" id="{6AB885CC-AA6F-483E-B363-8B9B2F3A5650}"/>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1" name="Text Placeholder 47">
            <a:extLst>
              <a:ext uri="{FF2B5EF4-FFF2-40B4-BE49-F238E27FC236}">
                <a16:creationId xmlns:a16="http://schemas.microsoft.com/office/drawing/2014/main" id="{13C60D6E-416F-48E2-90A7-A8EF297D126A}"/>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tx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Tree>
    <p:extLst>
      <p:ext uri="{BB962C8B-B14F-4D97-AF65-F5344CB8AC3E}">
        <p14:creationId xmlns:p14="http://schemas.microsoft.com/office/powerpoint/2010/main" val="916809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D Blank Fireball Gunmetal">
    <p:bg>
      <p:bgPr>
        <a:solidFill>
          <a:srgbClr val="3D4A6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491431" y="-3652751"/>
            <a:ext cx="16383615"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3D4A6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44536C"/>
            </a:solidFill>
            <a:ln>
              <a:noFill/>
            </a:ln>
            <a:effectLst>
              <a:outerShdw blurRad="304800" dist="304800" dir="8100000" algn="tr" rotWithShape="0">
                <a:srgbClr val="0C0E12">
                  <a:alpha val="34902"/>
                </a:srgbClr>
              </a:outerShdw>
            </a:effectLst>
          </p:spPr>
          <p:txBody>
            <a:bodyPr vert="horz" wrap="square" lIns="91440" tIns="45720" rIns="91440" bIns="45720" numCol="1" anchor="t" anchorCtr="0" compatLnSpc="1">
              <a:prstTxWarp prst="textNoShape">
                <a:avLst/>
              </a:prstTxWarp>
            </a:bodyPr>
            <a:lstStyle/>
            <a:p>
              <a:endParaRPr lang="en-US"/>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C0E12">
                  <a:alpha val="3500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2">
            <a:extLst>
              <a:ext uri="{FF2B5EF4-FFF2-40B4-BE49-F238E27FC236}">
                <a16:creationId xmlns:a16="http://schemas.microsoft.com/office/drawing/2014/main" id="{0964E06C-5CDC-4DD2-949B-419EC57E3AAB}"/>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0" name="Text Placeholder 2">
            <a:extLst>
              <a:ext uri="{FF2B5EF4-FFF2-40B4-BE49-F238E27FC236}">
                <a16:creationId xmlns:a16="http://schemas.microsoft.com/office/drawing/2014/main" id="{B3A67FF0-7CA7-4A6C-8072-0CD1E2E5F7FE}"/>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1" name="Text Placeholder 47">
            <a:extLst>
              <a:ext uri="{FF2B5EF4-FFF2-40B4-BE49-F238E27FC236}">
                <a16:creationId xmlns:a16="http://schemas.microsoft.com/office/drawing/2014/main" id="{CF37654A-5970-4ADD-8CC1-EB8D858E0A40}"/>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Tree>
    <p:extLst>
      <p:ext uri="{BB962C8B-B14F-4D97-AF65-F5344CB8AC3E}">
        <p14:creationId xmlns:p14="http://schemas.microsoft.com/office/powerpoint/2010/main" val="151737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D Blank Fireball Midnight">
    <p:bg>
      <p:bgPr>
        <a:solidFill>
          <a:srgbClr val="081D3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491431" y="-3652751"/>
            <a:ext cx="16383615"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071B2F"/>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0A233C"/>
            </a:solidFill>
            <a:ln>
              <a:noFill/>
            </a:ln>
            <a:effectLst>
              <a:outerShdw blurRad="304800" dist="304800" dir="8100000" algn="tr" rotWithShape="0">
                <a:srgbClr val="050D13">
                  <a:alpha val="35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outerShdw blurRad="304800" dist="304800" dir="8100000" algn="tr" rotWithShape="0">
                <a:srgbClr val="050D13">
                  <a:alpha val="34902"/>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2">
            <a:extLst>
              <a:ext uri="{FF2B5EF4-FFF2-40B4-BE49-F238E27FC236}">
                <a16:creationId xmlns:a16="http://schemas.microsoft.com/office/drawing/2014/main" id="{C8C2CAAF-CDDA-4C4A-89EC-D1913727AD10}"/>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0" name="Text Placeholder 2">
            <a:extLst>
              <a:ext uri="{FF2B5EF4-FFF2-40B4-BE49-F238E27FC236}">
                <a16:creationId xmlns:a16="http://schemas.microsoft.com/office/drawing/2014/main" id="{58155240-E3E2-45FD-8577-13D162CAA7E2}"/>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1" name="Text Placeholder 47">
            <a:extLst>
              <a:ext uri="{FF2B5EF4-FFF2-40B4-BE49-F238E27FC236}">
                <a16:creationId xmlns:a16="http://schemas.microsoft.com/office/drawing/2014/main" id="{D778E94A-0233-4DE8-9616-6999AB69327F}"/>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Tree>
    <p:extLst>
      <p:ext uri="{BB962C8B-B14F-4D97-AF65-F5344CB8AC3E}">
        <p14:creationId xmlns:p14="http://schemas.microsoft.com/office/powerpoint/2010/main" val="155657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D Blank Fireball 2 Re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00C3292-75D1-4DA8-82E9-9A4CB6D8CFC8}"/>
              </a:ext>
            </a:extLst>
          </p:cNvPr>
          <p:cNvGrpSpPr/>
          <p:nvPr userDrawn="1"/>
        </p:nvGrpSpPr>
        <p:grpSpPr>
          <a:xfrm>
            <a:off x="2118610" y="-558521"/>
            <a:ext cx="7954780" cy="7975042"/>
            <a:chOff x="2118610" y="-558521"/>
            <a:chExt cx="7954780" cy="7975042"/>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CD111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D81220"/>
            </a:solidFill>
            <a:ln>
              <a:noFill/>
            </a:ln>
            <a:effectLst>
              <a:outerShdw blurRad="304800" dist="304800" dir="8100000" algn="tr" rotWithShape="0">
                <a:srgbClr val="1F0306">
                  <a:alpha val="34902"/>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outerShdw blurRad="304800" dist="304800" dir="8100000" algn="tr" rotWithShape="0">
                <a:srgbClr val="160204">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8" name="Freeform 23">
              <a:extLst>
                <a:ext uri="{FF2B5EF4-FFF2-40B4-BE49-F238E27FC236}">
                  <a16:creationId xmlns:a16="http://schemas.microsoft.com/office/drawing/2014/main" id="{D8062B03-6029-45BE-9236-AEA57932BB6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innerShdw blurRad="304800" dist="304800">
                <a:srgbClr val="180204">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9" name="Text Placeholder 2">
            <a:extLst>
              <a:ext uri="{FF2B5EF4-FFF2-40B4-BE49-F238E27FC236}">
                <a16:creationId xmlns:a16="http://schemas.microsoft.com/office/drawing/2014/main" id="{EDDDDD52-8A68-4B86-A9C6-F0B2044B4DE6}"/>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3" name="TextBox 12">
            <a:extLst>
              <a:ext uri="{FF2B5EF4-FFF2-40B4-BE49-F238E27FC236}">
                <a16:creationId xmlns:a16="http://schemas.microsoft.com/office/drawing/2014/main" id="{411DA87E-0188-4AB9-9DF5-EA0789BFAC56}"/>
              </a:ext>
            </a:extLst>
          </p:cNvPr>
          <p:cNvSpPr txBox="1"/>
          <p:nvPr userDrawn="1"/>
        </p:nvSpPr>
        <p:spPr>
          <a:xfrm>
            <a:off x="11329988" y="6514122"/>
            <a:ext cx="376236" cy="147476"/>
          </a:xfrm>
          <a:prstGeom prst="rect">
            <a:avLst/>
          </a:prstGeom>
          <a:solidFill>
            <a:schemeClr val="bg2"/>
          </a:solidFill>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dirty="0">
              <a:solidFill>
                <a:schemeClr val="accent6">
                  <a:lumMod val="75000"/>
                </a:schemeClr>
              </a:solidFill>
              <a:latin typeface="+mn-lt"/>
              <a:ea typeface="+mn-ea"/>
              <a:cs typeface="+mn-cs"/>
            </a:endParaRPr>
          </a:p>
        </p:txBody>
      </p:sp>
      <p:sp>
        <p:nvSpPr>
          <p:cNvPr id="12" name="Text Placeholder 2">
            <a:extLst>
              <a:ext uri="{FF2B5EF4-FFF2-40B4-BE49-F238E27FC236}">
                <a16:creationId xmlns:a16="http://schemas.microsoft.com/office/drawing/2014/main" id="{CB50CEEF-7AD9-4DFC-AA74-F5A1B7D9DD89}"/>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4" name="Text Placeholder 47">
            <a:extLst>
              <a:ext uri="{FF2B5EF4-FFF2-40B4-BE49-F238E27FC236}">
                <a16:creationId xmlns:a16="http://schemas.microsoft.com/office/drawing/2014/main" id="{E64FEA2B-B846-400C-B106-D9C47D95DF3D}"/>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Tree>
    <p:extLst>
      <p:ext uri="{BB962C8B-B14F-4D97-AF65-F5344CB8AC3E}">
        <p14:creationId xmlns:p14="http://schemas.microsoft.com/office/powerpoint/2010/main" val="187716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D Blank Fireball 2 White">
    <p:bg>
      <p:bgPr>
        <a:solidFill>
          <a:srgbClr val="FFFFFF"/>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B19B0ED-B474-4D33-836E-D2CDA79C5449}"/>
              </a:ext>
            </a:extLst>
          </p:cNvPr>
          <p:cNvGrpSpPr/>
          <p:nvPr userDrawn="1"/>
        </p:nvGrpSpPr>
        <p:grpSpPr>
          <a:xfrm>
            <a:off x="2118610" y="-558521"/>
            <a:ext cx="7954780" cy="7975042"/>
            <a:chOff x="2118610" y="-558521"/>
            <a:chExt cx="7954780" cy="7975042"/>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EEF1F5"/>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chemeClr val="bg1"/>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8" name="Freeform 23">
              <a:extLst>
                <a:ext uri="{FF2B5EF4-FFF2-40B4-BE49-F238E27FC236}">
                  <a16:creationId xmlns:a16="http://schemas.microsoft.com/office/drawing/2014/main" id="{D8062B03-6029-45BE-9236-AEA57932BB6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AFBFC"/>
            </a:solidFill>
            <a:ln>
              <a:noFill/>
            </a:ln>
            <a:effectLst>
              <a:innerShdw blurRad="304800" dist="228600">
                <a:schemeClr val="accent5">
                  <a:lumMod val="50000"/>
                  <a:alpha val="35000"/>
                </a:scheme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9" name="Text Placeholder 2">
            <a:extLst>
              <a:ext uri="{FF2B5EF4-FFF2-40B4-BE49-F238E27FC236}">
                <a16:creationId xmlns:a16="http://schemas.microsoft.com/office/drawing/2014/main" id="{64807E53-98A7-46DD-A808-B562A7449FC4}"/>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2" name="TextBox 11">
            <a:extLst>
              <a:ext uri="{FF2B5EF4-FFF2-40B4-BE49-F238E27FC236}">
                <a16:creationId xmlns:a16="http://schemas.microsoft.com/office/drawing/2014/main" id="{13C1BF63-0C4E-4508-B24B-CD6BE7EA716F}"/>
              </a:ext>
            </a:extLst>
          </p:cNvPr>
          <p:cNvSpPr txBox="1"/>
          <p:nvPr userDrawn="1"/>
        </p:nvSpPr>
        <p:spPr>
          <a:xfrm>
            <a:off x="11329988" y="6514122"/>
            <a:ext cx="376236" cy="147476"/>
          </a:xfrm>
          <a:prstGeom prst="rect">
            <a:avLst/>
          </a:prstGeom>
          <a:solidFill>
            <a:srgbClr val="FFFFFF"/>
          </a:solidFill>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dirty="0">
              <a:solidFill>
                <a:schemeClr val="accent6">
                  <a:lumMod val="75000"/>
                </a:schemeClr>
              </a:solidFill>
              <a:latin typeface="+mn-lt"/>
              <a:ea typeface="+mn-ea"/>
              <a:cs typeface="+mn-cs"/>
            </a:endParaRPr>
          </a:p>
        </p:txBody>
      </p:sp>
      <p:sp>
        <p:nvSpPr>
          <p:cNvPr id="10" name="Text Placeholder 2">
            <a:extLst>
              <a:ext uri="{FF2B5EF4-FFF2-40B4-BE49-F238E27FC236}">
                <a16:creationId xmlns:a16="http://schemas.microsoft.com/office/drawing/2014/main" id="{366384DE-D59E-4FE8-8C95-CE70179515D8}"/>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3" name="Text Placeholder 47">
            <a:extLst>
              <a:ext uri="{FF2B5EF4-FFF2-40B4-BE49-F238E27FC236}">
                <a16:creationId xmlns:a16="http://schemas.microsoft.com/office/drawing/2014/main" id="{F752E9BC-54F0-463A-AA8D-1F96A0B6453B}"/>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Tree>
    <p:extLst>
      <p:ext uri="{BB962C8B-B14F-4D97-AF65-F5344CB8AC3E}">
        <p14:creationId xmlns:p14="http://schemas.microsoft.com/office/powerpoint/2010/main" val="410702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D Blank Fireball 2 Nickel">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B19B0ED-B474-4D33-836E-D2CDA79C5449}"/>
              </a:ext>
            </a:extLst>
          </p:cNvPr>
          <p:cNvGrpSpPr/>
          <p:nvPr userDrawn="1"/>
        </p:nvGrpSpPr>
        <p:grpSpPr>
          <a:xfrm>
            <a:off x="2118610" y="-558521"/>
            <a:ext cx="7954780" cy="7975042"/>
            <a:chOff x="2118610" y="-558521"/>
            <a:chExt cx="7954780" cy="7975042"/>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EEF1F5"/>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E4E8F0"/>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8" name="Freeform 23">
              <a:extLst>
                <a:ext uri="{FF2B5EF4-FFF2-40B4-BE49-F238E27FC236}">
                  <a16:creationId xmlns:a16="http://schemas.microsoft.com/office/drawing/2014/main" id="{D8062B03-6029-45BE-9236-AEA57932BB6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40000"/>
                <a:lumOff val="60000"/>
              </a:schemeClr>
            </a:solidFill>
            <a:ln>
              <a:noFill/>
            </a:ln>
            <a:effectLst>
              <a:innerShdw blurRad="304800" dist="228600">
                <a:schemeClr val="accent5">
                  <a:lumMod val="50000"/>
                  <a:alpha val="35000"/>
                </a:scheme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0" name="Text Placeholder 2">
            <a:extLst>
              <a:ext uri="{FF2B5EF4-FFF2-40B4-BE49-F238E27FC236}">
                <a16:creationId xmlns:a16="http://schemas.microsoft.com/office/drawing/2014/main" id="{1B2798E6-6971-4C62-B298-8434FE939355}"/>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2" name="TextBox 11">
            <a:extLst>
              <a:ext uri="{FF2B5EF4-FFF2-40B4-BE49-F238E27FC236}">
                <a16:creationId xmlns:a16="http://schemas.microsoft.com/office/drawing/2014/main" id="{1F5AB136-822B-454D-8586-EDC009F1831E}"/>
              </a:ext>
            </a:extLst>
          </p:cNvPr>
          <p:cNvSpPr txBox="1"/>
          <p:nvPr userDrawn="1"/>
        </p:nvSpPr>
        <p:spPr>
          <a:xfrm>
            <a:off x="11329988" y="6514122"/>
            <a:ext cx="376236" cy="147476"/>
          </a:xfrm>
          <a:prstGeom prst="rect">
            <a:avLst/>
          </a:prstGeom>
          <a:solidFill>
            <a:schemeClr val="accent6">
              <a:lumMod val="40000"/>
              <a:lumOff val="60000"/>
            </a:schemeClr>
          </a:solidFill>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dirty="0">
              <a:solidFill>
                <a:schemeClr val="accent6">
                  <a:lumMod val="75000"/>
                </a:schemeClr>
              </a:solidFill>
              <a:latin typeface="+mn-lt"/>
              <a:ea typeface="+mn-ea"/>
              <a:cs typeface="+mn-cs"/>
            </a:endParaRPr>
          </a:p>
        </p:txBody>
      </p:sp>
      <p:sp>
        <p:nvSpPr>
          <p:cNvPr id="13" name="Text Placeholder 2">
            <a:extLst>
              <a:ext uri="{FF2B5EF4-FFF2-40B4-BE49-F238E27FC236}">
                <a16:creationId xmlns:a16="http://schemas.microsoft.com/office/drawing/2014/main" id="{5C30A9BE-7366-41B5-A388-BB54D1CFC572}"/>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4" name="Text Placeholder 47">
            <a:extLst>
              <a:ext uri="{FF2B5EF4-FFF2-40B4-BE49-F238E27FC236}">
                <a16:creationId xmlns:a16="http://schemas.microsoft.com/office/drawing/2014/main" id="{566BE9C0-3E8C-47FF-8FCC-B1A2E61FD8BE}"/>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tx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Tree>
    <p:extLst>
      <p:ext uri="{BB962C8B-B14F-4D97-AF65-F5344CB8AC3E}">
        <p14:creationId xmlns:p14="http://schemas.microsoft.com/office/powerpoint/2010/main" val="302303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D Blank Fireball 2 Gunmetal">
    <p:bg>
      <p:bgPr>
        <a:solidFill>
          <a:schemeClr val="accent5"/>
        </a:solidFill>
        <a:effectLst/>
      </p:bgPr>
    </p:bg>
    <p:spTree>
      <p:nvGrpSpPr>
        <p:cNvPr id="1" name=""/>
        <p:cNvGrpSpPr/>
        <p:nvPr/>
      </p:nvGrpSpPr>
      <p:grpSpPr>
        <a:xfrm>
          <a:off x="0" y="0"/>
          <a:ext cx="0" cy="0"/>
          <a:chOff x="0" y="0"/>
          <a:chExt cx="0" cy="0"/>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3F4D65"/>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4E5F7A"/>
          </a:solidFill>
          <a:ln>
            <a:noFill/>
          </a:ln>
          <a:effectLst>
            <a:outerShdw blurRad="304800" dist="304800" dir="8100000" algn="tr" rotWithShape="0">
              <a:srgbClr val="0A0C10">
                <a:alpha val="34902"/>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90B0F">
                <a:alpha val="34902"/>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8" name="Freeform 23">
            <a:extLst>
              <a:ext uri="{FF2B5EF4-FFF2-40B4-BE49-F238E27FC236}">
                <a16:creationId xmlns:a16="http://schemas.microsoft.com/office/drawing/2014/main" id="{D8062B03-6029-45BE-9236-AEA57932BB6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innerShdw blurRad="304800" dist="304800">
              <a:srgbClr val="080A0C">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sp>
        <p:nvSpPr>
          <p:cNvPr id="10" name="Text Placeholder 2">
            <a:extLst>
              <a:ext uri="{FF2B5EF4-FFF2-40B4-BE49-F238E27FC236}">
                <a16:creationId xmlns:a16="http://schemas.microsoft.com/office/drawing/2014/main" id="{11733D67-8F17-48E5-8721-648A321CB617}"/>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2" name="TextBox 11">
            <a:extLst>
              <a:ext uri="{FF2B5EF4-FFF2-40B4-BE49-F238E27FC236}">
                <a16:creationId xmlns:a16="http://schemas.microsoft.com/office/drawing/2014/main" id="{5FF88E01-C4BC-4250-9742-BECEDD9AE94D}"/>
              </a:ext>
            </a:extLst>
          </p:cNvPr>
          <p:cNvSpPr txBox="1"/>
          <p:nvPr userDrawn="1"/>
        </p:nvSpPr>
        <p:spPr>
          <a:xfrm>
            <a:off x="11329988" y="6514122"/>
            <a:ext cx="376236" cy="147476"/>
          </a:xfrm>
          <a:prstGeom prst="rect">
            <a:avLst/>
          </a:prstGeom>
          <a:solidFill>
            <a:schemeClr val="accent5"/>
          </a:solidFill>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dirty="0">
              <a:solidFill>
                <a:schemeClr val="accent6">
                  <a:lumMod val="75000"/>
                </a:schemeClr>
              </a:solidFill>
              <a:latin typeface="+mn-lt"/>
              <a:ea typeface="+mn-ea"/>
              <a:cs typeface="+mn-cs"/>
            </a:endParaRPr>
          </a:p>
        </p:txBody>
      </p:sp>
      <p:sp>
        <p:nvSpPr>
          <p:cNvPr id="9" name="Text Placeholder 2">
            <a:extLst>
              <a:ext uri="{FF2B5EF4-FFF2-40B4-BE49-F238E27FC236}">
                <a16:creationId xmlns:a16="http://schemas.microsoft.com/office/drawing/2014/main" id="{D93B1285-ED79-4C4B-9D40-11D0FA6B7CD5}"/>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3" name="Text Placeholder 47">
            <a:extLst>
              <a:ext uri="{FF2B5EF4-FFF2-40B4-BE49-F238E27FC236}">
                <a16:creationId xmlns:a16="http://schemas.microsoft.com/office/drawing/2014/main" id="{E6DA9FA4-10DA-4F59-9E07-7FFCC0252406}"/>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Tree>
    <p:extLst>
      <p:ext uri="{BB962C8B-B14F-4D97-AF65-F5344CB8AC3E}">
        <p14:creationId xmlns:p14="http://schemas.microsoft.com/office/powerpoint/2010/main" val="83754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D Blank Fireball 2 Midnight">
    <p:bg>
      <p:bgPr>
        <a:solidFill>
          <a:schemeClr val="tx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A5DDF63-EA9F-4B09-AD38-3CF158117D3F}"/>
              </a:ext>
            </a:extLst>
          </p:cNvPr>
          <p:cNvGrpSpPr/>
          <p:nvPr userDrawn="1"/>
        </p:nvGrpSpPr>
        <p:grpSpPr>
          <a:xfrm>
            <a:off x="2118610" y="-558521"/>
            <a:ext cx="7954780" cy="7975042"/>
            <a:chOff x="2801769" y="126378"/>
            <a:chExt cx="6588462" cy="6605244"/>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2801769" y="126378"/>
              <a:ext cx="6588462" cy="6589988"/>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chemeClr val="tx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2801769" y="126378"/>
              <a:ext cx="4950118" cy="6605243"/>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0D2C4B"/>
            </a:solidFill>
            <a:ln>
              <a:noFill/>
            </a:ln>
            <a:effectLst>
              <a:outerShdw blurRad="304800" dist="304800" dir="10800000" algn="r" rotWithShape="0">
                <a:srgbClr val="02080E">
                  <a:alpha val="34902"/>
                </a:srgbClr>
              </a:outerShdw>
            </a:effectLst>
          </p:spPr>
          <p:txBody>
            <a:bodyPr vert="horz" wrap="square" lIns="91440" tIns="45720" rIns="91440" bIns="45720" numCol="1" anchor="t" anchorCtr="0" compatLnSpc="1">
              <a:prstTxWarp prst="textNoShape">
                <a:avLst/>
              </a:prstTxWarp>
            </a:bodyPr>
            <a:lstStyle/>
            <a:p>
              <a:endParaRPr lang="en-US"/>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5062501" y="127904"/>
              <a:ext cx="4327730" cy="660371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outerShdw blurRad="304800" dist="304800" dir="8100000" algn="tr" rotWithShape="0">
                <a:srgbClr val="050D13">
                  <a:alpha val="34902"/>
                </a:srgbClr>
              </a:outerShdw>
            </a:effectLst>
          </p:spPr>
          <p:txBody>
            <a:bodyPr vert="horz" wrap="square" lIns="91440" tIns="45720" rIns="91440" bIns="45720" numCol="1" anchor="t" anchorCtr="0" compatLnSpc="1">
              <a:prstTxWarp prst="textNoShape">
                <a:avLst/>
              </a:prstTxWarp>
            </a:bodyPr>
            <a:lstStyle/>
            <a:p>
              <a:endParaRPr lang="en-US"/>
            </a:p>
          </p:txBody>
        </p:sp>
        <p:sp>
          <p:nvSpPr>
            <p:cNvPr id="8" name="Freeform 23">
              <a:extLst>
                <a:ext uri="{FF2B5EF4-FFF2-40B4-BE49-F238E27FC236}">
                  <a16:creationId xmlns:a16="http://schemas.microsoft.com/office/drawing/2014/main" id="{D8062B03-6029-45BE-9236-AEA57932BB6E}"/>
                </a:ext>
              </a:extLst>
            </p:cNvPr>
            <p:cNvSpPr>
              <a:spLocks/>
            </p:cNvSpPr>
            <p:nvPr/>
          </p:nvSpPr>
          <p:spPr bwMode="auto">
            <a:xfrm>
              <a:off x="5062501" y="127904"/>
              <a:ext cx="4327730" cy="660371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0D2C4B"/>
            </a:solidFill>
            <a:ln>
              <a:noFill/>
            </a:ln>
            <a:effectLst>
              <a:innerShdw blurRad="304800" dist="304800" dir="18900000">
                <a:srgbClr val="050D13">
                  <a:alpha val="50000"/>
                </a:srgbClr>
              </a:innerShdw>
            </a:effectLst>
          </p:spPr>
          <p:txBody>
            <a:bodyPr vert="horz" wrap="square" lIns="91440" tIns="45720" rIns="91440" bIns="45720" numCol="1" anchor="t" anchorCtr="0" compatLnSpc="1">
              <a:prstTxWarp prst="textNoShape">
                <a:avLst/>
              </a:prstTxWarp>
            </a:bodyPr>
            <a:lstStyle/>
            <a:p>
              <a:endParaRPr lang="en-US"/>
            </a:p>
          </p:txBody>
        </p:sp>
      </p:grpSp>
      <p:sp>
        <p:nvSpPr>
          <p:cNvPr id="10" name="Text Placeholder 2">
            <a:extLst>
              <a:ext uri="{FF2B5EF4-FFF2-40B4-BE49-F238E27FC236}">
                <a16:creationId xmlns:a16="http://schemas.microsoft.com/office/drawing/2014/main" id="{82BF70D1-2372-4B77-B2A2-31833C33D018}"/>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2" name="TextBox 11">
            <a:extLst>
              <a:ext uri="{FF2B5EF4-FFF2-40B4-BE49-F238E27FC236}">
                <a16:creationId xmlns:a16="http://schemas.microsoft.com/office/drawing/2014/main" id="{24C93EA5-05A2-416B-B8DB-14E7DAEA8484}"/>
              </a:ext>
            </a:extLst>
          </p:cNvPr>
          <p:cNvSpPr txBox="1"/>
          <p:nvPr userDrawn="1"/>
        </p:nvSpPr>
        <p:spPr>
          <a:xfrm>
            <a:off x="11329988" y="6514122"/>
            <a:ext cx="376236" cy="147476"/>
          </a:xfrm>
          <a:prstGeom prst="rect">
            <a:avLst/>
          </a:prstGeom>
          <a:solidFill>
            <a:schemeClr val="tx2"/>
          </a:solidFill>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dirty="0">
              <a:solidFill>
                <a:schemeClr val="accent6">
                  <a:lumMod val="75000"/>
                </a:schemeClr>
              </a:solidFill>
              <a:latin typeface="+mn-lt"/>
              <a:ea typeface="+mn-ea"/>
              <a:cs typeface="+mn-cs"/>
            </a:endParaRPr>
          </a:p>
        </p:txBody>
      </p:sp>
      <p:sp>
        <p:nvSpPr>
          <p:cNvPr id="13" name="Text Placeholder 2">
            <a:extLst>
              <a:ext uri="{FF2B5EF4-FFF2-40B4-BE49-F238E27FC236}">
                <a16:creationId xmlns:a16="http://schemas.microsoft.com/office/drawing/2014/main" id="{4BAA1277-977A-4823-8E31-D09CB1C2112C}"/>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4" name="Text Placeholder 47">
            <a:extLst>
              <a:ext uri="{FF2B5EF4-FFF2-40B4-BE49-F238E27FC236}">
                <a16:creationId xmlns:a16="http://schemas.microsoft.com/office/drawing/2014/main" id="{30941D38-C2D9-4E6D-B522-D0A34F7C10FF}"/>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Tree>
    <p:extLst>
      <p:ext uri="{BB962C8B-B14F-4D97-AF65-F5344CB8AC3E}">
        <p14:creationId xmlns:p14="http://schemas.microsoft.com/office/powerpoint/2010/main" val="275166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D Shelf Red">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C92B453A-5E12-4F44-BB8F-D65CF49A9122}"/>
              </a:ext>
            </a:extLst>
          </p:cNvPr>
          <p:cNvSpPr/>
          <p:nvPr userDrawn="1"/>
        </p:nvSpPr>
        <p:spPr bwMode="gray">
          <a:xfrm>
            <a:off x="481013" y="5312740"/>
            <a:ext cx="11856130" cy="1697660"/>
          </a:xfrm>
          <a:prstGeom prst="roundRect">
            <a:avLst>
              <a:gd name="adj" fmla="val 4848"/>
            </a:avLst>
          </a:prstGeom>
          <a:solidFill>
            <a:schemeClr val="bg2"/>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pPr>
              <a:defRPr/>
            </a:pPr>
            <a:r>
              <a:rPr lang="en-US"/>
              <a:t>Source sample text</a:t>
            </a:r>
          </a:p>
        </p:txBody>
      </p:sp>
      <p:sp>
        <p:nvSpPr>
          <p:cNvPr id="3" name="Title 2">
            <a:extLst>
              <a:ext uri="{FF2B5EF4-FFF2-40B4-BE49-F238E27FC236}">
                <a16:creationId xmlns:a16="http://schemas.microsoft.com/office/drawing/2014/main" id="{CE07AFB8-3706-418A-9C57-68819BDA292D}"/>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E9F6828D-39BF-4AE8-BBB6-8AEEC2923DA5}"/>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3F36228C-E8D4-4505-84AF-8F6E66215BE6}"/>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2885" y="5607050"/>
            <a:ext cx="10928573"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42BA5A4B-EF02-4E2D-8046-A008C6824853}"/>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a:solidFill>
                <a:schemeClr val="bg1"/>
              </a:solidFill>
              <a:latin typeface="+mn-lt"/>
              <a:ea typeface="+mn-ea"/>
              <a:cs typeface="+mn-cs"/>
            </a:endParaRPr>
          </a:p>
        </p:txBody>
      </p:sp>
    </p:spTree>
    <p:extLst>
      <p:ext uri="{BB962C8B-B14F-4D97-AF65-F5344CB8AC3E}">
        <p14:creationId xmlns:p14="http://schemas.microsoft.com/office/powerpoint/2010/main" val="33299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D Shelf White">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F4E31C43-957F-9C4E-983A-F81442F5925F}"/>
              </a:ext>
            </a:extLst>
          </p:cNvPr>
          <p:cNvSpPr/>
          <p:nvPr userDrawn="1"/>
        </p:nvSpPr>
        <p:spPr bwMode="gray">
          <a:xfrm>
            <a:off x="481013" y="5312740"/>
            <a:ext cx="11856130" cy="1697660"/>
          </a:xfrm>
          <a:prstGeom prst="roundRect">
            <a:avLst>
              <a:gd name="adj" fmla="val 4848"/>
            </a:avLst>
          </a:prstGeom>
          <a:solidFill>
            <a:schemeClr val="bg1"/>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pPr>
              <a:defRPr/>
            </a:pPr>
            <a:r>
              <a:rPr lang="en-US"/>
              <a:t>Source sample text</a:t>
            </a:r>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1" y="5607050"/>
            <a:ext cx="10926717" cy="929054"/>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03CF40E9-DEAF-493C-B475-895B049DB0FC}"/>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296233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2 Blue">
    <p:bg>
      <p:bgPr>
        <a:solidFill>
          <a:srgbClr val="FFFFFF"/>
        </a:solidFill>
        <a:effectLst/>
      </p:bgPr>
    </p:bg>
    <p:spTree>
      <p:nvGrpSpPr>
        <p:cNvPr id="1" name=""/>
        <p:cNvGrpSpPr/>
        <p:nvPr/>
      </p:nvGrpSpPr>
      <p:grpSpPr>
        <a:xfrm>
          <a:off x="0" y="0"/>
          <a:ext cx="0" cy="0"/>
          <a:chOff x="0" y="0"/>
          <a:chExt cx="0" cy="0"/>
        </a:xfrm>
      </p:grpSpPr>
      <p:sp>
        <p:nvSpPr>
          <p:cNvPr id="24" name="Rectangle: Single Corner Rounded 55">
            <a:extLst>
              <a:ext uri="{FF2B5EF4-FFF2-40B4-BE49-F238E27FC236}">
                <a16:creationId xmlns:a16="http://schemas.microsoft.com/office/drawing/2014/main" id="{25675409-AF12-424E-B380-278C5FE944D5}"/>
              </a:ext>
            </a:extLst>
          </p:cNvPr>
          <p:cNvSpPr/>
          <p:nvPr userDrawn="1"/>
        </p:nvSpPr>
        <p:spPr bwMode="gray">
          <a:xfrm>
            <a:off x="-114299" y="-127002"/>
            <a:ext cx="973370" cy="6482082"/>
          </a:xfrm>
          <a:prstGeom prst="roundRect">
            <a:avLst>
              <a:gd name="adj" fmla="val 8455"/>
            </a:avLst>
          </a:prstGeom>
          <a:solidFill>
            <a:schemeClr val="accent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26054762-9254-0D4E-BCD4-AE565B915464}"/>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5E506679-F503-F54E-8232-EF7575E80F83}"/>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52705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D Shelf Nickel">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F4E31C43-957F-9C4E-983A-F81442F5925F}"/>
              </a:ext>
            </a:extLst>
          </p:cNvPr>
          <p:cNvSpPr/>
          <p:nvPr userDrawn="1"/>
        </p:nvSpPr>
        <p:spPr bwMode="gray">
          <a:xfrm>
            <a:off x="481013" y="5312740"/>
            <a:ext cx="11856130" cy="1697660"/>
          </a:xfrm>
          <a:prstGeom prst="roundRect">
            <a:avLst>
              <a:gd name="adj" fmla="val 4848"/>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pPr>
              <a:defRPr/>
            </a:pPr>
            <a:r>
              <a:rPr lang="en-US"/>
              <a:t>Source sample text</a:t>
            </a:r>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1" y="5607050"/>
            <a:ext cx="10926717" cy="929054"/>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1C775F73-24E3-4EFE-81CC-0A42D0DB0585}"/>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6930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D Shelf Gun Metal">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69505E91-7C68-D541-9803-812E1EBF74DF}"/>
              </a:ext>
            </a:extLst>
          </p:cNvPr>
          <p:cNvSpPr/>
          <p:nvPr userDrawn="1"/>
        </p:nvSpPr>
        <p:spPr bwMode="gray">
          <a:xfrm>
            <a:off x="481013" y="5312740"/>
            <a:ext cx="11856130" cy="1697660"/>
          </a:xfrm>
          <a:prstGeom prst="roundRect">
            <a:avLst>
              <a:gd name="adj" fmla="val 4848"/>
            </a:avLst>
          </a:prstGeom>
          <a:solidFill>
            <a:schemeClr val="accent5"/>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pPr>
              <a:defRPr/>
            </a:pPr>
            <a:r>
              <a:rPr lang="en-US"/>
              <a:t>Source sample text</a:t>
            </a:r>
          </a:p>
        </p:txBody>
      </p:sp>
      <p:sp>
        <p:nvSpPr>
          <p:cNvPr id="3" name="Title 2">
            <a:extLst>
              <a:ext uri="{FF2B5EF4-FFF2-40B4-BE49-F238E27FC236}">
                <a16:creationId xmlns:a16="http://schemas.microsoft.com/office/drawing/2014/main" id="{BD0318B4-6B51-4F6A-94BE-C72B04D42563}"/>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87440954-896A-4F1B-AEBA-4E4DBC73ED90}"/>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123382FB-35E4-4970-94A3-EDD49E681D64}"/>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2885" y="5607050"/>
            <a:ext cx="10928573"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5C13B54D-96FE-401E-9628-2EE14ED88006}"/>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273306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D Shelf Midnight">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C92B453A-5E12-4F44-BB8F-D65CF49A9122}"/>
              </a:ext>
            </a:extLst>
          </p:cNvPr>
          <p:cNvSpPr/>
          <p:nvPr userDrawn="1"/>
        </p:nvSpPr>
        <p:spPr bwMode="gray">
          <a:xfrm>
            <a:off x="481013" y="5312740"/>
            <a:ext cx="11856130" cy="1697660"/>
          </a:xfrm>
          <a:prstGeom prst="roundRect">
            <a:avLst>
              <a:gd name="adj" fmla="val 4848"/>
            </a:avLst>
          </a:prstGeom>
          <a:solidFill>
            <a:schemeClr val="tx2"/>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pPr>
              <a:defRPr/>
            </a:pPr>
            <a:r>
              <a:rPr lang="en-US"/>
              <a:t>Source sample text</a:t>
            </a:r>
          </a:p>
        </p:txBody>
      </p:sp>
      <p:sp>
        <p:nvSpPr>
          <p:cNvPr id="3" name="Title 2">
            <a:extLst>
              <a:ext uri="{FF2B5EF4-FFF2-40B4-BE49-F238E27FC236}">
                <a16:creationId xmlns:a16="http://schemas.microsoft.com/office/drawing/2014/main" id="{CE07AFB8-3706-418A-9C57-68819BDA292D}"/>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E9F6828D-39BF-4AE8-BBB6-8AEEC2923DA5}"/>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3F36228C-E8D4-4505-84AF-8F6E66215BE6}"/>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2885" y="5607050"/>
            <a:ext cx="10928573"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EAB4FB2F-9AB9-432F-93E7-DA8BC9D85FA0}"/>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264778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D Fifty Fifty Red">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6093390" y="-159655"/>
            <a:ext cx="6272784" cy="6519672"/>
          </a:xfrm>
          <a:prstGeom prst="roundRect">
            <a:avLst>
              <a:gd name="adj" fmla="val 1350"/>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0CD5C0B0-7F8C-4A58-AD9D-772D90209742}"/>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Source sample text</a:t>
            </a:r>
          </a:p>
        </p:txBody>
      </p:sp>
      <p:sp>
        <p:nvSpPr>
          <p:cNvPr id="3" name="Title 2">
            <a:extLst>
              <a:ext uri="{FF2B5EF4-FFF2-40B4-BE49-F238E27FC236}">
                <a16:creationId xmlns:a16="http://schemas.microsoft.com/office/drawing/2014/main" id="{076F65DF-84F6-42C7-8562-99CBDBFA5CC9}"/>
              </a:ext>
            </a:extLst>
          </p:cNvPr>
          <p:cNvSpPr>
            <a:spLocks noGrp="1"/>
          </p:cNvSpPr>
          <p:nvPr>
            <p:ph type="title"/>
          </p:nvPr>
        </p:nvSpPr>
        <p:spPr>
          <a:xfrm>
            <a:off x="495300" y="125645"/>
            <a:ext cx="5103876" cy="878959"/>
          </a:xfrm>
        </p:spPr>
        <p:txBody>
          <a:bodyPr>
            <a:spAutoFit/>
          </a:bodyPr>
          <a:lstStyle>
            <a:lvl1pPr>
              <a:defRPr>
                <a:solidFill>
                  <a:schemeClr val="tx2"/>
                </a:solidFill>
              </a:defRPr>
            </a:lvl1pPr>
          </a:lstStyle>
          <a:p>
            <a:r>
              <a:rPr lang="en-US"/>
              <a:t>Click to edit Master title style</a:t>
            </a:r>
            <a:endParaRPr lang="en-US" dirty="0"/>
          </a:p>
        </p:txBody>
      </p:sp>
      <p:sp>
        <p:nvSpPr>
          <p:cNvPr id="23" name="Subtitle">
            <a:extLst>
              <a:ext uri="{FF2B5EF4-FFF2-40B4-BE49-F238E27FC236}">
                <a16:creationId xmlns:a16="http://schemas.microsoft.com/office/drawing/2014/main" id="{34F73A9A-E297-486A-B570-0527FB1B4807}"/>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ext Placeholder 5">
            <a:extLst>
              <a:ext uri="{FF2B5EF4-FFF2-40B4-BE49-F238E27FC236}">
                <a16:creationId xmlns:a16="http://schemas.microsoft.com/office/drawing/2014/main" id="{100245D1-05D8-FA4A-82B9-661F4B47B008}"/>
              </a:ext>
            </a:extLst>
          </p:cNvPr>
          <p:cNvSpPr>
            <a:spLocks noGrp="1"/>
          </p:cNvSpPr>
          <p:nvPr>
            <p:ph type="body" sz="quarter" idx="15"/>
          </p:nvPr>
        </p:nvSpPr>
        <p:spPr bwMode="gray">
          <a:xfrm>
            <a:off x="6583680" y="1719072"/>
            <a:ext cx="5111496" cy="4451541"/>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E0B79BE6-91A0-FD43-99F8-8A2888FCA52B}"/>
              </a:ext>
            </a:extLst>
          </p:cNvPr>
          <p:cNvSpPr>
            <a:spLocks noGrp="1"/>
          </p:cNvSpPr>
          <p:nvPr>
            <p:ph sz="quarter" idx="17"/>
          </p:nvPr>
        </p:nvSpPr>
        <p:spPr>
          <a:xfrm>
            <a:off x="495300" y="1719072"/>
            <a:ext cx="5111495"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2">
            <a:extLst>
              <a:ext uri="{FF2B5EF4-FFF2-40B4-BE49-F238E27FC236}">
                <a16:creationId xmlns:a16="http://schemas.microsoft.com/office/drawing/2014/main" id="{8364B4A3-BCEA-4877-B1B2-08C92651F33D}"/>
              </a:ext>
            </a:extLst>
          </p:cNvPr>
          <p:cNvSpPr txBox="1">
            <a:spLocks/>
          </p:cNvSpPr>
          <p:nvPr userDrawn="1"/>
        </p:nvSpPr>
        <p:spPr>
          <a:xfrm>
            <a:off x="6083299" y="6532895"/>
            <a:ext cx="5111496" cy="118174"/>
          </a:xfrm>
          <a:prstGeom prst="rect">
            <a:avLst/>
          </a:prstGeom>
        </p:spPr>
        <p:txBody>
          <a:bodyPr vert="horz" wrap="square" lIns="0" tIns="0" rIns="0" bIns="0" rtlCol="0" anchor="b">
            <a:spAutoFit/>
          </a:bodyPr>
          <a:lstStyle>
            <a:defPPr>
              <a:defRPr lang="en-US"/>
            </a:defPPr>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t>Source sample text</a:t>
            </a:r>
          </a:p>
        </p:txBody>
      </p:sp>
    </p:spTree>
    <p:extLst>
      <p:ext uri="{BB962C8B-B14F-4D97-AF65-F5344CB8AC3E}">
        <p14:creationId xmlns:p14="http://schemas.microsoft.com/office/powerpoint/2010/main" val="262860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D Fifty Fifty White">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6093390" y="-159655"/>
            <a:ext cx="6272784" cy="6519672"/>
          </a:xfrm>
          <a:prstGeom prst="roundRect">
            <a:avLst>
              <a:gd name="adj" fmla="val 1350"/>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tx2"/>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tx2"/>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0CD5C0B0-7F8C-4A58-AD9D-772D90209742}"/>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Source sample text</a:t>
            </a:r>
          </a:p>
        </p:txBody>
      </p:sp>
      <p:sp>
        <p:nvSpPr>
          <p:cNvPr id="3" name="Title 2">
            <a:extLst>
              <a:ext uri="{FF2B5EF4-FFF2-40B4-BE49-F238E27FC236}">
                <a16:creationId xmlns:a16="http://schemas.microsoft.com/office/drawing/2014/main" id="{076F65DF-84F6-42C7-8562-99CBDBFA5CC9}"/>
              </a:ext>
            </a:extLst>
          </p:cNvPr>
          <p:cNvSpPr>
            <a:spLocks noGrp="1"/>
          </p:cNvSpPr>
          <p:nvPr>
            <p:ph type="title"/>
          </p:nvPr>
        </p:nvSpPr>
        <p:spPr>
          <a:xfrm>
            <a:off x="495300" y="125645"/>
            <a:ext cx="5103876" cy="878959"/>
          </a:xfrm>
        </p:spPr>
        <p:txBody>
          <a:bodyPr>
            <a:spAutoFit/>
          </a:bodyPr>
          <a:lstStyle>
            <a:lvl1pPr>
              <a:defRPr>
                <a:solidFill>
                  <a:schemeClr val="tx2"/>
                </a:solidFill>
              </a:defRPr>
            </a:lvl1pPr>
          </a:lstStyle>
          <a:p>
            <a:r>
              <a:rPr lang="en-US"/>
              <a:t>Click to edit Master title style</a:t>
            </a:r>
          </a:p>
        </p:txBody>
      </p:sp>
      <p:sp>
        <p:nvSpPr>
          <p:cNvPr id="23" name="Subtitle">
            <a:extLst>
              <a:ext uri="{FF2B5EF4-FFF2-40B4-BE49-F238E27FC236}">
                <a16:creationId xmlns:a16="http://schemas.microsoft.com/office/drawing/2014/main" id="{34F73A9A-E297-486A-B570-0527FB1B4807}"/>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ext Placeholder 5">
            <a:extLst>
              <a:ext uri="{FF2B5EF4-FFF2-40B4-BE49-F238E27FC236}">
                <a16:creationId xmlns:a16="http://schemas.microsoft.com/office/drawing/2014/main" id="{100245D1-05D8-FA4A-82B9-661F4B47B008}"/>
              </a:ext>
            </a:extLst>
          </p:cNvPr>
          <p:cNvSpPr>
            <a:spLocks noGrp="1"/>
          </p:cNvSpPr>
          <p:nvPr>
            <p:ph type="body" sz="quarter" idx="15"/>
          </p:nvPr>
        </p:nvSpPr>
        <p:spPr bwMode="gray">
          <a:xfrm>
            <a:off x="6583680" y="1719072"/>
            <a:ext cx="5111496" cy="4451541"/>
          </a:xfrm>
          <a:prstGeom prst="rect">
            <a:avLst/>
          </a:prstGeom>
        </p:spPr>
        <p:txBody>
          <a:bodyPr/>
          <a:lstStyle>
            <a:lvl1pPr>
              <a:buClrTx/>
              <a:defRPr>
                <a:solidFill>
                  <a:schemeClr val="tx2"/>
                </a:solidFill>
              </a:defRPr>
            </a:lvl1pPr>
            <a:lvl2pPr>
              <a:buClrTx/>
              <a:defRPr>
                <a:solidFill>
                  <a:schemeClr val="tx2"/>
                </a:solidFill>
              </a:defRPr>
            </a:lvl2pPr>
            <a:lvl3pPr>
              <a:buClrTx/>
              <a:defRPr>
                <a:solidFill>
                  <a:schemeClr val="tx2"/>
                </a:solidFill>
              </a:defRPr>
            </a:lvl3pPr>
            <a:lvl4pPr>
              <a:buClrTx/>
              <a:defRPr>
                <a:solidFill>
                  <a:schemeClr val="tx2"/>
                </a:solidFill>
              </a:defRPr>
            </a:lvl4pPr>
            <a:lvl5pPr>
              <a:buClrTx/>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E0B79BE6-91A0-FD43-99F8-8A2888FCA52B}"/>
              </a:ext>
            </a:extLst>
          </p:cNvPr>
          <p:cNvSpPr>
            <a:spLocks noGrp="1"/>
          </p:cNvSpPr>
          <p:nvPr>
            <p:ph sz="quarter" idx="17"/>
          </p:nvPr>
        </p:nvSpPr>
        <p:spPr>
          <a:xfrm>
            <a:off x="495300" y="1719072"/>
            <a:ext cx="5111495"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2">
            <a:extLst>
              <a:ext uri="{FF2B5EF4-FFF2-40B4-BE49-F238E27FC236}">
                <a16:creationId xmlns:a16="http://schemas.microsoft.com/office/drawing/2014/main" id="{6C4ACE2C-3B93-4489-9C67-AD55E061D598}"/>
              </a:ext>
            </a:extLst>
          </p:cNvPr>
          <p:cNvSpPr txBox="1">
            <a:spLocks/>
          </p:cNvSpPr>
          <p:nvPr userDrawn="1"/>
        </p:nvSpPr>
        <p:spPr>
          <a:xfrm>
            <a:off x="6083299" y="6532895"/>
            <a:ext cx="5111496" cy="118174"/>
          </a:xfrm>
          <a:prstGeom prst="rect">
            <a:avLst/>
          </a:prstGeom>
        </p:spPr>
        <p:txBody>
          <a:bodyPr vert="horz" wrap="square" lIns="0" tIns="0" rIns="0" bIns="0" rtlCol="0" anchor="b">
            <a:spAutoFit/>
          </a:bodyPr>
          <a:lstStyle>
            <a:defPPr>
              <a:defRPr lang="en-US"/>
            </a:defPPr>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Source sample text</a:t>
            </a:r>
          </a:p>
        </p:txBody>
      </p:sp>
    </p:spTree>
    <p:extLst>
      <p:ext uri="{BB962C8B-B14F-4D97-AF65-F5344CB8AC3E}">
        <p14:creationId xmlns:p14="http://schemas.microsoft.com/office/powerpoint/2010/main" val="26736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D Fifty Fifty Nickel">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6093390" y="-159655"/>
            <a:ext cx="6272784" cy="6519672"/>
          </a:xfrm>
          <a:prstGeom prst="roundRect">
            <a:avLst>
              <a:gd name="adj" fmla="val 1350"/>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tx2"/>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tx2"/>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0CD5C0B0-7F8C-4A58-AD9D-772D90209742}"/>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Source sample text</a:t>
            </a:r>
          </a:p>
        </p:txBody>
      </p:sp>
      <p:sp>
        <p:nvSpPr>
          <p:cNvPr id="3" name="Title 2">
            <a:extLst>
              <a:ext uri="{FF2B5EF4-FFF2-40B4-BE49-F238E27FC236}">
                <a16:creationId xmlns:a16="http://schemas.microsoft.com/office/drawing/2014/main" id="{076F65DF-84F6-42C7-8562-99CBDBFA5CC9}"/>
              </a:ext>
            </a:extLst>
          </p:cNvPr>
          <p:cNvSpPr>
            <a:spLocks noGrp="1"/>
          </p:cNvSpPr>
          <p:nvPr>
            <p:ph type="title"/>
          </p:nvPr>
        </p:nvSpPr>
        <p:spPr>
          <a:xfrm>
            <a:off x="495300" y="125645"/>
            <a:ext cx="5103876" cy="878959"/>
          </a:xfrm>
        </p:spPr>
        <p:txBody>
          <a:bodyPr>
            <a:spAutoFit/>
          </a:bodyPr>
          <a:lstStyle>
            <a:lvl1pPr>
              <a:defRPr>
                <a:solidFill>
                  <a:schemeClr val="tx2"/>
                </a:solidFill>
              </a:defRPr>
            </a:lvl1pPr>
          </a:lstStyle>
          <a:p>
            <a:r>
              <a:rPr lang="en-US"/>
              <a:t>Click to edit Master title style</a:t>
            </a:r>
          </a:p>
        </p:txBody>
      </p:sp>
      <p:sp>
        <p:nvSpPr>
          <p:cNvPr id="23" name="Subtitle">
            <a:extLst>
              <a:ext uri="{FF2B5EF4-FFF2-40B4-BE49-F238E27FC236}">
                <a16:creationId xmlns:a16="http://schemas.microsoft.com/office/drawing/2014/main" id="{34F73A9A-E297-486A-B570-0527FB1B4807}"/>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ext Placeholder 5">
            <a:extLst>
              <a:ext uri="{FF2B5EF4-FFF2-40B4-BE49-F238E27FC236}">
                <a16:creationId xmlns:a16="http://schemas.microsoft.com/office/drawing/2014/main" id="{100245D1-05D8-FA4A-82B9-661F4B47B008}"/>
              </a:ext>
            </a:extLst>
          </p:cNvPr>
          <p:cNvSpPr>
            <a:spLocks noGrp="1"/>
          </p:cNvSpPr>
          <p:nvPr>
            <p:ph type="body" sz="quarter" idx="15"/>
          </p:nvPr>
        </p:nvSpPr>
        <p:spPr bwMode="gray">
          <a:xfrm>
            <a:off x="6583680" y="1719072"/>
            <a:ext cx="5111496" cy="4451541"/>
          </a:xfrm>
          <a:prstGeom prst="rect">
            <a:avLst/>
          </a:prstGeom>
        </p:spPr>
        <p:txBody>
          <a:bodyPr/>
          <a:lstStyle>
            <a:lvl1pPr>
              <a:buClrTx/>
              <a:defRPr>
                <a:solidFill>
                  <a:schemeClr val="tx2"/>
                </a:solidFill>
              </a:defRPr>
            </a:lvl1pPr>
            <a:lvl2pPr>
              <a:buClrTx/>
              <a:defRPr>
                <a:solidFill>
                  <a:schemeClr val="tx2"/>
                </a:solidFill>
              </a:defRPr>
            </a:lvl2pPr>
            <a:lvl3pPr>
              <a:buClrTx/>
              <a:defRPr>
                <a:solidFill>
                  <a:schemeClr val="tx2"/>
                </a:solidFill>
              </a:defRPr>
            </a:lvl3pPr>
            <a:lvl4pPr>
              <a:buClrTx/>
              <a:defRPr>
                <a:solidFill>
                  <a:schemeClr val="tx2"/>
                </a:solidFill>
              </a:defRPr>
            </a:lvl4pPr>
            <a:lvl5pPr>
              <a:buClrTx/>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E0B79BE6-91A0-FD43-99F8-8A2888FCA52B}"/>
              </a:ext>
            </a:extLst>
          </p:cNvPr>
          <p:cNvSpPr>
            <a:spLocks noGrp="1"/>
          </p:cNvSpPr>
          <p:nvPr>
            <p:ph sz="quarter" idx="17"/>
          </p:nvPr>
        </p:nvSpPr>
        <p:spPr>
          <a:xfrm>
            <a:off x="495300" y="1719072"/>
            <a:ext cx="5111495"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2">
            <a:extLst>
              <a:ext uri="{FF2B5EF4-FFF2-40B4-BE49-F238E27FC236}">
                <a16:creationId xmlns:a16="http://schemas.microsoft.com/office/drawing/2014/main" id="{5687522E-7EDC-4528-B3A4-CFFB0EC01C2F}"/>
              </a:ext>
            </a:extLst>
          </p:cNvPr>
          <p:cNvSpPr txBox="1">
            <a:spLocks/>
          </p:cNvSpPr>
          <p:nvPr userDrawn="1"/>
        </p:nvSpPr>
        <p:spPr>
          <a:xfrm>
            <a:off x="6083299" y="6532895"/>
            <a:ext cx="5111496" cy="118174"/>
          </a:xfrm>
          <a:prstGeom prst="rect">
            <a:avLst/>
          </a:prstGeom>
        </p:spPr>
        <p:txBody>
          <a:bodyPr vert="horz" wrap="square" lIns="0" tIns="0" rIns="0" bIns="0" rtlCol="0" anchor="b">
            <a:spAutoFit/>
          </a:bodyPr>
          <a:lstStyle>
            <a:defPPr>
              <a:defRPr lang="en-US"/>
            </a:defPPr>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Source sample text</a:t>
            </a:r>
          </a:p>
        </p:txBody>
      </p:sp>
    </p:spTree>
    <p:extLst>
      <p:ext uri="{BB962C8B-B14F-4D97-AF65-F5344CB8AC3E}">
        <p14:creationId xmlns:p14="http://schemas.microsoft.com/office/powerpoint/2010/main" val="359200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D Fifty Fifty Gun Metal">
    <p:spTree>
      <p:nvGrpSpPr>
        <p:cNvPr id="1" name=""/>
        <p:cNvGrpSpPr/>
        <p:nvPr/>
      </p:nvGrpSpPr>
      <p:grpSpPr>
        <a:xfrm>
          <a:off x="0" y="0"/>
          <a:ext cx="0" cy="0"/>
          <a:chOff x="0" y="0"/>
          <a:chExt cx="0" cy="0"/>
        </a:xfrm>
      </p:grpSpPr>
      <p:sp>
        <p:nvSpPr>
          <p:cNvPr id="21" name="Rectangle: Rounded Corners 19">
            <a:extLst>
              <a:ext uri="{FF2B5EF4-FFF2-40B4-BE49-F238E27FC236}">
                <a16:creationId xmlns:a16="http://schemas.microsoft.com/office/drawing/2014/main" id="{F87F1BE8-1C87-7140-8D96-5BAA105664DE}"/>
              </a:ext>
            </a:extLst>
          </p:cNvPr>
          <p:cNvSpPr/>
          <p:nvPr userDrawn="1"/>
        </p:nvSpPr>
        <p:spPr bwMode="gray">
          <a:xfrm>
            <a:off x="6093390" y="-159655"/>
            <a:ext cx="6272784" cy="6519672"/>
          </a:xfrm>
          <a:prstGeom prst="roundRect">
            <a:avLst>
              <a:gd name="adj" fmla="val 1350"/>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237E9D5D-BCD7-4823-97DA-E83D827E739F}"/>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Source sample text</a:t>
            </a:r>
          </a:p>
        </p:txBody>
      </p:sp>
      <p:sp>
        <p:nvSpPr>
          <p:cNvPr id="3" name="Title 2">
            <a:extLst>
              <a:ext uri="{FF2B5EF4-FFF2-40B4-BE49-F238E27FC236}">
                <a16:creationId xmlns:a16="http://schemas.microsoft.com/office/drawing/2014/main" id="{493F0D21-2521-45F0-85BA-BF9803A35F17}"/>
              </a:ext>
            </a:extLst>
          </p:cNvPr>
          <p:cNvSpPr>
            <a:spLocks noGrp="1"/>
          </p:cNvSpPr>
          <p:nvPr>
            <p:ph type="title"/>
          </p:nvPr>
        </p:nvSpPr>
        <p:spPr>
          <a:xfrm>
            <a:off x="495300" y="125645"/>
            <a:ext cx="5111495" cy="878959"/>
          </a:xfrm>
        </p:spPr>
        <p:txBody>
          <a:bodyPr>
            <a:spAutoFit/>
          </a:bodyPr>
          <a:lstStyle>
            <a:lvl1pPr>
              <a:defRPr>
                <a:solidFill>
                  <a:schemeClr val="tx2"/>
                </a:solidFill>
              </a:defRPr>
            </a:lvl1pPr>
          </a:lstStyle>
          <a:p>
            <a:r>
              <a:rPr lang="en-US"/>
              <a:t>Click to edit Master title style</a:t>
            </a:r>
          </a:p>
        </p:txBody>
      </p:sp>
      <p:sp>
        <p:nvSpPr>
          <p:cNvPr id="23" name="Subtitle">
            <a:extLst>
              <a:ext uri="{FF2B5EF4-FFF2-40B4-BE49-F238E27FC236}">
                <a16:creationId xmlns:a16="http://schemas.microsoft.com/office/drawing/2014/main" id="{B662BC0F-F076-4B55-B6A0-1AD9BE1E8237}"/>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5">
            <a:extLst>
              <a:ext uri="{FF2B5EF4-FFF2-40B4-BE49-F238E27FC236}">
                <a16:creationId xmlns:a16="http://schemas.microsoft.com/office/drawing/2014/main" id="{EB6F6D38-8378-8946-AE37-D76813BE4ED1}"/>
              </a:ext>
            </a:extLst>
          </p:cNvPr>
          <p:cNvSpPr>
            <a:spLocks noGrp="1"/>
          </p:cNvSpPr>
          <p:nvPr>
            <p:ph type="body" sz="quarter" idx="15"/>
          </p:nvPr>
        </p:nvSpPr>
        <p:spPr bwMode="gray">
          <a:xfrm>
            <a:off x="6583680" y="1719072"/>
            <a:ext cx="5111496" cy="4451541"/>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4">
            <a:extLst>
              <a:ext uri="{FF2B5EF4-FFF2-40B4-BE49-F238E27FC236}">
                <a16:creationId xmlns:a16="http://schemas.microsoft.com/office/drawing/2014/main" id="{D808691C-4519-914E-8F02-AF2542CE6739}"/>
              </a:ext>
            </a:extLst>
          </p:cNvPr>
          <p:cNvSpPr>
            <a:spLocks noGrp="1"/>
          </p:cNvSpPr>
          <p:nvPr>
            <p:ph sz="quarter" idx="17"/>
          </p:nvPr>
        </p:nvSpPr>
        <p:spPr>
          <a:xfrm>
            <a:off x="495300" y="1719072"/>
            <a:ext cx="5111495"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2">
            <a:extLst>
              <a:ext uri="{FF2B5EF4-FFF2-40B4-BE49-F238E27FC236}">
                <a16:creationId xmlns:a16="http://schemas.microsoft.com/office/drawing/2014/main" id="{0D9B2AB2-97E2-44EB-A3F3-D65DB1A2FB0C}"/>
              </a:ext>
            </a:extLst>
          </p:cNvPr>
          <p:cNvSpPr txBox="1">
            <a:spLocks/>
          </p:cNvSpPr>
          <p:nvPr userDrawn="1"/>
        </p:nvSpPr>
        <p:spPr>
          <a:xfrm>
            <a:off x="6083299" y="6532895"/>
            <a:ext cx="5111496" cy="118174"/>
          </a:xfrm>
          <a:prstGeom prst="rect">
            <a:avLst/>
          </a:prstGeom>
        </p:spPr>
        <p:txBody>
          <a:bodyPr vert="horz" wrap="square" lIns="0" tIns="0" rIns="0" bIns="0" rtlCol="0" anchor="b">
            <a:spAutoFit/>
          </a:bodyPr>
          <a:lstStyle>
            <a:defPPr>
              <a:defRPr lang="en-US"/>
            </a:defPPr>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Source sample text</a:t>
            </a:r>
          </a:p>
        </p:txBody>
      </p:sp>
    </p:spTree>
    <p:extLst>
      <p:ext uri="{BB962C8B-B14F-4D97-AF65-F5344CB8AC3E}">
        <p14:creationId xmlns:p14="http://schemas.microsoft.com/office/powerpoint/2010/main" val="185366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D Fifty Fifty Midnight">
    <p:spTree>
      <p:nvGrpSpPr>
        <p:cNvPr id="1" name=""/>
        <p:cNvGrpSpPr/>
        <p:nvPr/>
      </p:nvGrpSpPr>
      <p:grpSpPr>
        <a:xfrm>
          <a:off x="0" y="0"/>
          <a:ext cx="0" cy="0"/>
          <a:chOff x="0" y="0"/>
          <a:chExt cx="0" cy="0"/>
        </a:xfrm>
      </p:grpSpPr>
      <p:sp>
        <p:nvSpPr>
          <p:cNvPr id="22" name="Rectangle: Rounded Corners 19">
            <a:extLst>
              <a:ext uri="{FF2B5EF4-FFF2-40B4-BE49-F238E27FC236}">
                <a16:creationId xmlns:a16="http://schemas.microsoft.com/office/drawing/2014/main" id="{93B00248-C527-3D45-83C9-6F26343EC0C4}"/>
              </a:ext>
            </a:extLst>
          </p:cNvPr>
          <p:cNvSpPr/>
          <p:nvPr userDrawn="1"/>
        </p:nvSpPr>
        <p:spPr bwMode="gray">
          <a:xfrm>
            <a:off x="6093390" y="-159655"/>
            <a:ext cx="6272784" cy="6519672"/>
          </a:xfrm>
          <a:prstGeom prst="roundRect">
            <a:avLst>
              <a:gd name="adj" fmla="val 1350"/>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237E9D5D-BCD7-4823-97DA-E83D827E739F}"/>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Source sample text</a:t>
            </a:r>
          </a:p>
        </p:txBody>
      </p:sp>
      <p:sp>
        <p:nvSpPr>
          <p:cNvPr id="3" name="Title 2">
            <a:extLst>
              <a:ext uri="{FF2B5EF4-FFF2-40B4-BE49-F238E27FC236}">
                <a16:creationId xmlns:a16="http://schemas.microsoft.com/office/drawing/2014/main" id="{CEBE69E7-5CB1-4371-A01F-1932CE10F613}"/>
              </a:ext>
            </a:extLst>
          </p:cNvPr>
          <p:cNvSpPr>
            <a:spLocks noGrp="1"/>
          </p:cNvSpPr>
          <p:nvPr>
            <p:ph type="title"/>
          </p:nvPr>
        </p:nvSpPr>
        <p:spPr>
          <a:xfrm>
            <a:off x="495300" y="125645"/>
            <a:ext cx="5111495" cy="878959"/>
          </a:xfrm>
        </p:spPr>
        <p:txBody>
          <a:bodyPr>
            <a:spAutoFit/>
          </a:bodyPr>
          <a:lstStyle>
            <a:lvl1pPr>
              <a:defRPr>
                <a:solidFill>
                  <a:schemeClr val="tx2"/>
                </a:solidFill>
              </a:defRPr>
            </a:lvl1pPr>
          </a:lstStyle>
          <a:p>
            <a:r>
              <a:rPr lang="en-US"/>
              <a:t>Click to edit Master title style</a:t>
            </a:r>
            <a:endParaRPr lang="en-US" dirty="0"/>
          </a:p>
        </p:txBody>
      </p:sp>
      <p:sp>
        <p:nvSpPr>
          <p:cNvPr id="21" name="Subtitle">
            <a:extLst>
              <a:ext uri="{FF2B5EF4-FFF2-40B4-BE49-F238E27FC236}">
                <a16:creationId xmlns:a16="http://schemas.microsoft.com/office/drawing/2014/main" id="{D4713C7C-41F3-44B5-934C-F4C6CC9F78AC}"/>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5">
            <a:extLst>
              <a:ext uri="{FF2B5EF4-FFF2-40B4-BE49-F238E27FC236}">
                <a16:creationId xmlns:a16="http://schemas.microsoft.com/office/drawing/2014/main" id="{CE187649-C2CF-3048-88B5-038E7AE26350}"/>
              </a:ext>
            </a:extLst>
          </p:cNvPr>
          <p:cNvSpPr>
            <a:spLocks noGrp="1"/>
          </p:cNvSpPr>
          <p:nvPr>
            <p:ph type="body" sz="quarter" idx="15"/>
          </p:nvPr>
        </p:nvSpPr>
        <p:spPr bwMode="gray">
          <a:xfrm>
            <a:off x="6583680" y="1719072"/>
            <a:ext cx="5111496" cy="4451541"/>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4">
            <a:extLst>
              <a:ext uri="{FF2B5EF4-FFF2-40B4-BE49-F238E27FC236}">
                <a16:creationId xmlns:a16="http://schemas.microsoft.com/office/drawing/2014/main" id="{82F18929-5BBB-5E40-B967-9F715090FFDF}"/>
              </a:ext>
            </a:extLst>
          </p:cNvPr>
          <p:cNvSpPr>
            <a:spLocks noGrp="1"/>
          </p:cNvSpPr>
          <p:nvPr>
            <p:ph sz="quarter" idx="17"/>
          </p:nvPr>
        </p:nvSpPr>
        <p:spPr>
          <a:xfrm>
            <a:off x="495300" y="1719072"/>
            <a:ext cx="5111495"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2">
            <a:extLst>
              <a:ext uri="{FF2B5EF4-FFF2-40B4-BE49-F238E27FC236}">
                <a16:creationId xmlns:a16="http://schemas.microsoft.com/office/drawing/2014/main" id="{E56CEC51-4A53-4011-8DBF-EF12082BD76A}"/>
              </a:ext>
            </a:extLst>
          </p:cNvPr>
          <p:cNvSpPr txBox="1">
            <a:spLocks/>
          </p:cNvSpPr>
          <p:nvPr userDrawn="1"/>
        </p:nvSpPr>
        <p:spPr>
          <a:xfrm>
            <a:off x="6083299" y="6532895"/>
            <a:ext cx="5111496" cy="118174"/>
          </a:xfrm>
          <a:prstGeom prst="rect">
            <a:avLst/>
          </a:prstGeom>
        </p:spPr>
        <p:txBody>
          <a:bodyPr vert="horz" wrap="square" lIns="0" tIns="0" rIns="0" bIns="0" rtlCol="0" anchor="b">
            <a:spAutoFit/>
          </a:bodyPr>
          <a:lstStyle>
            <a:defPPr>
              <a:defRPr lang="en-US"/>
            </a:defPPr>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Source sample text</a:t>
            </a:r>
          </a:p>
        </p:txBody>
      </p:sp>
    </p:spTree>
    <p:extLst>
      <p:ext uri="{BB962C8B-B14F-4D97-AF65-F5344CB8AC3E}">
        <p14:creationId xmlns:p14="http://schemas.microsoft.com/office/powerpoint/2010/main" val="69626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D_Cutaway 1/3 Right Red">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8460293" y="-139701"/>
            <a:ext cx="3871407" cy="6499717"/>
          </a:xfrm>
          <a:prstGeom prst="roundRect">
            <a:avLst>
              <a:gd name="adj" fmla="val 1715"/>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Source sample text</a:t>
            </a: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65125"/>
            <a:ext cx="6426200" cy="439479"/>
          </a:xfrm>
        </p:spPr>
        <p:txBody>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2">
            <a:extLst>
              <a:ext uri="{FF2B5EF4-FFF2-40B4-BE49-F238E27FC236}">
                <a16:creationId xmlns:a16="http://schemas.microsoft.com/office/drawing/2014/main" id="{4356B5D2-CD05-40B9-A218-4AB869EE2A47}"/>
              </a:ext>
            </a:extLst>
          </p:cNvPr>
          <p:cNvSpPr>
            <a:spLocks noGrp="1"/>
          </p:cNvSpPr>
          <p:nvPr>
            <p:ph type="body" sz="quarter" idx="17"/>
          </p:nvPr>
        </p:nvSpPr>
        <p:spPr>
          <a:xfrm>
            <a:off x="8829674" y="2058988"/>
            <a:ext cx="2867026" cy="41116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543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D_Cutaway 1/3 Right White">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8460293" y="-139701"/>
            <a:ext cx="3871407" cy="6499717"/>
          </a:xfrm>
          <a:prstGeom prst="roundRect">
            <a:avLst>
              <a:gd name="adj" fmla="val 1715"/>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Source sample text</a:t>
            </a: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65125"/>
            <a:ext cx="6426200" cy="439479"/>
          </a:xfrm>
        </p:spPr>
        <p:txBody>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2">
            <a:extLst>
              <a:ext uri="{FF2B5EF4-FFF2-40B4-BE49-F238E27FC236}">
                <a16:creationId xmlns:a16="http://schemas.microsoft.com/office/drawing/2014/main" id="{4356B5D2-CD05-40B9-A218-4AB869EE2A47}"/>
              </a:ext>
            </a:extLst>
          </p:cNvPr>
          <p:cNvSpPr>
            <a:spLocks noGrp="1"/>
          </p:cNvSpPr>
          <p:nvPr>
            <p:ph type="body" sz="quarter" idx="17"/>
          </p:nvPr>
        </p:nvSpPr>
        <p:spPr>
          <a:xfrm>
            <a:off x="8829674" y="2058988"/>
            <a:ext cx="2867026" cy="41116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166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2 Light Blue">
    <p:bg>
      <p:bgPr>
        <a:solidFill>
          <a:srgbClr val="FFFFFF"/>
        </a:solidFill>
        <a:effectLst/>
      </p:bgPr>
    </p:bg>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1FA56E7C-9A24-EF4A-8429-C017F6CEC55A}"/>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10" name="Rectangle: Single Corner Rounded 55">
            <a:extLst>
              <a:ext uri="{FF2B5EF4-FFF2-40B4-BE49-F238E27FC236}">
                <a16:creationId xmlns:a16="http://schemas.microsoft.com/office/drawing/2014/main" id="{25752157-1EA1-4DF8-91CB-5D026545D080}"/>
              </a:ext>
            </a:extLst>
          </p:cNvPr>
          <p:cNvSpPr/>
          <p:nvPr userDrawn="1"/>
        </p:nvSpPr>
        <p:spPr bwMode="gray">
          <a:xfrm>
            <a:off x="-114299" y="-127002"/>
            <a:ext cx="973370" cy="6482082"/>
          </a:xfrm>
          <a:prstGeom prst="roundRect">
            <a:avLst>
              <a:gd name="adj" fmla="val 8455"/>
            </a:avLst>
          </a:prstGeom>
          <a:solidFill>
            <a:schemeClr val="accent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6" name="Title 2">
            <a:extLst>
              <a:ext uri="{FF2B5EF4-FFF2-40B4-BE49-F238E27FC236}">
                <a16:creationId xmlns:a16="http://schemas.microsoft.com/office/drawing/2014/main" id="{E6A99A0D-7419-3B40-AD42-8DB8315648F3}"/>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37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D_Cutaway 1/3 Right Nickel">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8460293" y="-139701"/>
            <a:ext cx="3871407" cy="6499717"/>
          </a:xfrm>
          <a:prstGeom prst="roundRect">
            <a:avLst>
              <a:gd name="adj" fmla="val 1715"/>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Source sample text</a:t>
            </a: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65125"/>
            <a:ext cx="6426200" cy="439479"/>
          </a:xfrm>
        </p:spPr>
        <p:txBody>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2">
            <a:extLst>
              <a:ext uri="{FF2B5EF4-FFF2-40B4-BE49-F238E27FC236}">
                <a16:creationId xmlns:a16="http://schemas.microsoft.com/office/drawing/2014/main" id="{4356B5D2-CD05-40B9-A218-4AB869EE2A47}"/>
              </a:ext>
            </a:extLst>
          </p:cNvPr>
          <p:cNvSpPr>
            <a:spLocks noGrp="1"/>
          </p:cNvSpPr>
          <p:nvPr>
            <p:ph type="body" sz="quarter" idx="17"/>
          </p:nvPr>
        </p:nvSpPr>
        <p:spPr>
          <a:xfrm>
            <a:off x="8829674" y="2058988"/>
            <a:ext cx="2867026" cy="41116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71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D_Cutaway 1/3 Right Gun Metal">
    <p:spTree>
      <p:nvGrpSpPr>
        <p:cNvPr id="1" name=""/>
        <p:cNvGrpSpPr/>
        <p:nvPr/>
      </p:nvGrpSpPr>
      <p:grpSpPr>
        <a:xfrm>
          <a:off x="0" y="0"/>
          <a:ext cx="0" cy="0"/>
          <a:chOff x="0" y="0"/>
          <a:chExt cx="0" cy="0"/>
        </a:xfrm>
      </p:grpSpPr>
      <p:sp>
        <p:nvSpPr>
          <p:cNvPr id="9" name="Rectangle: Rounded Corners 18">
            <a:extLst>
              <a:ext uri="{FF2B5EF4-FFF2-40B4-BE49-F238E27FC236}">
                <a16:creationId xmlns:a16="http://schemas.microsoft.com/office/drawing/2014/main" id="{4D80D427-68E5-9F42-B2B3-61C71D73B8B7}"/>
              </a:ext>
            </a:extLst>
          </p:cNvPr>
          <p:cNvSpPr/>
          <p:nvPr userDrawn="1"/>
        </p:nvSpPr>
        <p:spPr bwMode="gray">
          <a:xfrm>
            <a:off x="8460293" y="-139701"/>
            <a:ext cx="3871407" cy="6499717"/>
          </a:xfrm>
          <a:prstGeom prst="roundRect">
            <a:avLst>
              <a:gd name="adj" fmla="val 1715"/>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Source sample text</a:t>
            </a: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65125"/>
            <a:ext cx="6426200" cy="439479"/>
          </a:xfrm>
        </p:spPr>
        <p:txBody>
          <a:bodyPr/>
          <a:lstStyle>
            <a:lvl1pPr>
              <a:defRPr>
                <a:solidFill>
                  <a:schemeClr val="tx2"/>
                </a:solidFill>
              </a:defRPr>
            </a:lvl1pPr>
          </a:lstStyle>
          <a:p>
            <a:r>
              <a:rPr lang="en-US"/>
              <a:t>Click to edit Master title style</a:t>
            </a:r>
          </a:p>
        </p:txBody>
      </p:sp>
      <p:sp>
        <p:nvSpPr>
          <p:cNvPr id="8" name="Text Placeholder 2">
            <a:extLst>
              <a:ext uri="{FF2B5EF4-FFF2-40B4-BE49-F238E27FC236}">
                <a16:creationId xmlns:a16="http://schemas.microsoft.com/office/drawing/2014/main" id="{6509945B-0089-450C-B2CD-0E4FBC97B735}"/>
              </a:ext>
            </a:extLst>
          </p:cNvPr>
          <p:cNvSpPr>
            <a:spLocks noGrp="1"/>
          </p:cNvSpPr>
          <p:nvPr>
            <p:ph type="body" sz="quarter" idx="17"/>
          </p:nvPr>
        </p:nvSpPr>
        <p:spPr>
          <a:xfrm>
            <a:off x="8829674" y="2058988"/>
            <a:ext cx="2867026" cy="41116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a:extLst>
              <a:ext uri="{FF2B5EF4-FFF2-40B4-BE49-F238E27FC236}">
                <a16:creationId xmlns:a16="http://schemas.microsoft.com/office/drawing/2014/main" id="{0EB14AB7-C8B4-422F-A4E4-26D7174B5D21}"/>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264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SD_Cutaway 1/3 Right Midnight">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896A7325-403F-0A42-A6FF-B47615E6303B}"/>
              </a:ext>
            </a:extLst>
          </p:cNvPr>
          <p:cNvSpPr/>
          <p:nvPr userDrawn="1"/>
        </p:nvSpPr>
        <p:spPr bwMode="gray">
          <a:xfrm>
            <a:off x="8460293" y="-139701"/>
            <a:ext cx="3871407" cy="6499717"/>
          </a:xfrm>
          <a:prstGeom prst="roundRect">
            <a:avLst>
              <a:gd name="adj" fmla="val 1715"/>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Source sample text</a:t>
            </a: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65125"/>
            <a:ext cx="6426200" cy="439479"/>
          </a:xfrm>
        </p:spPr>
        <p:txBody>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2">
            <a:extLst>
              <a:ext uri="{FF2B5EF4-FFF2-40B4-BE49-F238E27FC236}">
                <a16:creationId xmlns:a16="http://schemas.microsoft.com/office/drawing/2014/main" id="{470BE114-8BEC-41B2-BDBA-3BB922CC597F}"/>
              </a:ext>
            </a:extLst>
          </p:cNvPr>
          <p:cNvSpPr>
            <a:spLocks noGrp="1"/>
          </p:cNvSpPr>
          <p:nvPr>
            <p:ph type="body" sz="quarter" idx="17"/>
          </p:nvPr>
        </p:nvSpPr>
        <p:spPr>
          <a:xfrm>
            <a:off x="8829674" y="2058988"/>
            <a:ext cx="2867026" cy="41116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699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D_Full Image, Title Righ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9069388" y="2557766"/>
            <a:ext cx="2627314" cy="1657338"/>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C5D6C4BB-10B8-48B1-8A75-CB4C3C072DD2}"/>
              </a:ext>
            </a:extLst>
          </p:cNvPr>
          <p:cNvSpPr>
            <a:spLocks noGrp="1"/>
          </p:cNvSpPr>
          <p:nvPr>
            <p:ph type="ftr" sz="quarter" idx="16"/>
          </p:nvPr>
        </p:nvSpPr>
        <p:spPr>
          <a:xfrm>
            <a:off x="9069387" y="5034191"/>
            <a:ext cx="2627313" cy="118174"/>
          </a:xfrm>
        </p:spPr>
        <p:txBody>
          <a:bodyPr/>
          <a:lstStyle>
            <a:lvl1pPr defTabSz="685800">
              <a:lnSpc>
                <a:spcPct val="96000"/>
              </a:lnSpc>
              <a:spcBef>
                <a:spcPts val="0"/>
              </a:spcBef>
              <a:buClr>
                <a:srgbClr val="3253DC"/>
              </a:buClr>
              <a:buFont typeface="Arial" panose="020B0604020202020204" pitchFamily="34" charset="0"/>
              <a:buNone/>
              <a:defRPr>
                <a:solidFill>
                  <a:schemeClr val="bg1">
                    <a:alpha val="55000"/>
                  </a:schemeClr>
                </a:solidFill>
              </a:defRPr>
            </a:lvl1pPr>
          </a:lstStyle>
          <a:p>
            <a:pPr>
              <a:defRPr/>
            </a:pPr>
            <a:r>
              <a:rPr lang="en-US"/>
              <a:t>Source sample text</a:t>
            </a:r>
          </a:p>
        </p:txBody>
      </p:sp>
      <p:sp>
        <p:nvSpPr>
          <p:cNvPr id="10" name="Title 1">
            <a:extLst>
              <a:ext uri="{FF2B5EF4-FFF2-40B4-BE49-F238E27FC236}">
                <a16:creationId xmlns:a16="http://schemas.microsoft.com/office/drawing/2014/main" id="{F2F733F4-FDC8-4D30-B7CF-F12D90AFBE39}"/>
              </a:ext>
            </a:extLst>
          </p:cNvPr>
          <p:cNvSpPr>
            <a:spLocks noGrp="1"/>
          </p:cNvSpPr>
          <p:nvPr>
            <p:ph type="title"/>
          </p:nvPr>
        </p:nvSpPr>
        <p:spPr bwMode="gray">
          <a:xfrm>
            <a:off x="9074292" y="1649323"/>
            <a:ext cx="2627313"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228806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D_Full Image, Title Lef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2608263" cy="1657338"/>
          </a:xfrm>
          <a:prstGeom prst="rect">
            <a:avLst/>
          </a:prstGeom>
        </p:spPr>
        <p:txBody>
          <a:bodyPr anchor="t">
            <a:normAutofit/>
          </a:bodyPr>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C5D6C4BB-10B8-48B1-8A75-CB4C3C072DD2}"/>
              </a:ext>
            </a:extLst>
          </p:cNvPr>
          <p:cNvSpPr>
            <a:spLocks noGrp="1"/>
          </p:cNvSpPr>
          <p:nvPr>
            <p:ph type="ftr" sz="quarter" idx="16"/>
          </p:nvPr>
        </p:nvSpPr>
        <p:spPr>
          <a:xfrm>
            <a:off x="495300" y="6532895"/>
            <a:ext cx="2608262" cy="118174"/>
          </a:xfrm>
        </p:spPr>
        <p:txBody>
          <a:bodyPr/>
          <a:lstStyle>
            <a:lvl1pPr defTabSz="685800">
              <a:lnSpc>
                <a:spcPct val="96000"/>
              </a:lnSpc>
              <a:spcBef>
                <a:spcPts val="0"/>
              </a:spcBef>
              <a:buClr>
                <a:srgbClr val="3253DC"/>
              </a:buClr>
              <a:buFont typeface="Arial" panose="020B0604020202020204" pitchFamily="34" charset="0"/>
              <a:buNone/>
              <a:defRPr>
                <a:solidFill>
                  <a:schemeClr val="bg1">
                    <a:alpha val="55000"/>
                  </a:schemeClr>
                </a:solidFill>
              </a:defRPr>
            </a:lvl1pPr>
          </a:lstStyle>
          <a:p>
            <a:pPr>
              <a:defRPr/>
            </a:pPr>
            <a:r>
              <a:rPr lang="en-US"/>
              <a:t>Source sample text</a:t>
            </a:r>
          </a:p>
        </p:txBody>
      </p:sp>
      <p:sp>
        <p:nvSpPr>
          <p:cNvPr id="2" name="Title 1">
            <a:extLst>
              <a:ext uri="{FF2B5EF4-FFF2-40B4-BE49-F238E27FC236}">
                <a16:creationId xmlns:a16="http://schemas.microsoft.com/office/drawing/2014/main" id="{32122FCF-2444-4089-9E65-51687ED4C279}"/>
              </a:ext>
            </a:extLst>
          </p:cNvPr>
          <p:cNvSpPr>
            <a:spLocks noGrp="1"/>
          </p:cNvSpPr>
          <p:nvPr>
            <p:ph type="title"/>
          </p:nvPr>
        </p:nvSpPr>
        <p:spPr>
          <a:xfrm>
            <a:off x="495300" y="3835007"/>
            <a:ext cx="2608262"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18323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SD_Full Image with Titl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bg1">
                    <a:alpha val="55000"/>
                  </a:schemeClr>
                </a:solidFill>
                <a:latin typeface="+mn-lt"/>
                <a:ea typeface="+mn-ea"/>
                <a:cs typeface="+mn-cs"/>
              </a:defRPr>
            </a:lvl1pPr>
          </a:lstStyle>
          <a:p>
            <a:pPr>
              <a:defRPr/>
            </a:pPr>
            <a:r>
              <a:rPr lang="en-US"/>
              <a:t>Source sample text</a:t>
            </a:r>
          </a:p>
        </p:txBody>
      </p:sp>
      <p:sp>
        <p:nvSpPr>
          <p:cNvPr id="5" name="Title 3">
            <a:extLst>
              <a:ext uri="{FF2B5EF4-FFF2-40B4-BE49-F238E27FC236}">
                <a16:creationId xmlns:a16="http://schemas.microsoft.com/office/drawing/2014/main" id="{FD4297B3-BF9D-4941-8E72-F600F3133AED}"/>
              </a:ext>
            </a:extLst>
          </p:cNvPr>
          <p:cNvSpPr>
            <a:spLocks noGrp="1"/>
          </p:cNvSpPr>
          <p:nvPr>
            <p:ph type="title"/>
          </p:nvPr>
        </p:nvSpPr>
        <p:spPr>
          <a:xfrm>
            <a:off x="495300" y="549415"/>
            <a:ext cx="11187112" cy="455189"/>
          </a:xfrm>
        </p:spPr>
        <p:txBody>
          <a:bodyPr/>
          <a:lstStyle>
            <a:lvl1pPr>
              <a:defRPr>
                <a:solidFill>
                  <a:schemeClr val="bg1"/>
                </a:solidFill>
              </a:defRPr>
            </a:lvl1pPr>
          </a:lstStyle>
          <a:p>
            <a:r>
              <a:rPr lang="en-US"/>
              <a:t>Click to edit Master title style</a:t>
            </a:r>
          </a:p>
        </p:txBody>
      </p:sp>
      <p:sp>
        <p:nvSpPr>
          <p:cNvPr id="6" name="Subtitle">
            <a:extLst>
              <a:ext uri="{FF2B5EF4-FFF2-40B4-BE49-F238E27FC236}">
                <a16:creationId xmlns:a16="http://schemas.microsoft.com/office/drawing/2014/main" id="{D3929FBC-1F16-4E08-85F8-A3FA3A68AE87}"/>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330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SD_Full Imag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bg1">
                    <a:alpha val="55000"/>
                  </a:schemeClr>
                </a:solidFill>
                <a:latin typeface="+mn-lt"/>
                <a:ea typeface="+mn-ea"/>
                <a:cs typeface="+mn-cs"/>
              </a:defRPr>
            </a:lvl1pPr>
          </a:lstStyle>
          <a:p>
            <a:pPr>
              <a:defRPr/>
            </a:pPr>
            <a:r>
              <a:rPr lang="en-US"/>
              <a:t>Source sample text</a:t>
            </a:r>
          </a:p>
        </p:txBody>
      </p:sp>
    </p:spTree>
    <p:extLst>
      <p:ext uri="{BB962C8B-B14F-4D97-AF65-F5344CB8AC3E}">
        <p14:creationId xmlns:p14="http://schemas.microsoft.com/office/powerpoint/2010/main" val="230165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D Full Image with Takeaway_Blu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bg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bg1"/>
                </a:solidFill>
                <a:latin typeface="+mn-lt"/>
                <a:ea typeface="+mn-ea"/>
                <a:cs typeface="+mn-cs"/>
              </a:defRPr>
            </a:lvl1pPr>
          </a:lstStyle>
          <a:p>
            <a:r>
              <a:rPr lang="en-US"/>
              <a:t>Source sample text</a:t>
            </a:r>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23972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SD Full Image with Takeaway_Whit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Source sample text</a:t>
            </a:r>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88441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D Full Image with Takeaway_Nickel">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accent6">
              <a:lumMod val="40000"/>
              <a:lumOff val="6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Source sample text</a:t>
            </a:r>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89943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2 Teal">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28EAFDF8-F6CD-4BA2-A44B-DABABBBF97B2}"/>
              </a:ext>
            </a:extLst>
          </p:cNvPr>
          <p:cNvSpPr/>
          <p:nvPr userDrawn="1"/>
        </p:nvSpPr>
        <p:spPr bwMode="gray">
          <a:xfrm>
            <a:off x="-114299" y="-127002"/>
            <a:ext cx="973370" cy="6482082"/>
          </a:xfrm>
          <a:prstGeom prst="roundRect">
            <a:avLst>
              <a:gd name="adj" fmla="val 8455"/>
            </a:avLst>
          </a:prstGeom>
          <a:solidFill>
            <a:schemeClr val="accent3"/>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623156BE-0D93-9947-9E1E-B9F92F0B4E09}"/>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4814C958-3B5D-F445-81E0-FF1F179CDCCA}"/>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39675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D Full Image with Takeaway_Gunmetal">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accent5"/>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r>
              <a:rPr lang="en-US"/>
              <a:t>Source sample text</a:t>
            </a:r>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6433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D Full Image with Takeaway_Midnigh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tx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r>
              <a:rPr lang="en-US" dirty="0"/>
              <a:t>Source sample text</a:t>
            </a:r>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72651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D Showcase Circle Dar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A86694-1ECC-42EC-BE07-600F1C0BC6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5" y="858"/>
            <a:ext cx="12188951" cy="6856285"/>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bg1">
                    <a:alpha val="55000"/>
                  </a:schemeClr>
                </a:solidFill>
              </a:defRPr>
            </a:lvl1pPr>
          </a:lstStyle>
          <a:p>
            <a:r>
              <a:rPr lang="en-US"/>
              <a:t>Source sample text</a:t>
            </a:r>
          </a:p>
        </p:txBody>
      </p:sp>
      <p:sp>
        <p:nvSpPr>
          <p:cNvPr id="5" name="Text Placeholder 4">
            <a:extLst>
              <a:ext uri="{FF2B5EF4-FFF2-40B4-BE49-F238E27FC236}">
                <a16:creationId xmlns:a16="http://schemas.microsoft.com/office/drawing/2014/main" id="{4AB9CF9E-9175-450B-AB3E-7D31F994FD23}"/>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bg1"/>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dirty="0"/>
              <a:t>Click to edit Master title style</a:t>
            </a:r>
          </a:p>
        </p:txBody>
      </p:sp>
      <p:sp>
        <p:nvSpPr>
          <p:cNvPr id="6" name="Picture Placeholder 5">
            <a:extLst>
              <a:ext uri="{FF2B5EF4-FFF2-40B4-BE49-F238E27FC236}">
                <a16:creationId xmlns:a16="http://schemas.microsoft.com/office/drawing/2014/main" id="{9A18C914-9D69-0546-A1C6-6F41BB990E49}"/>
              </a:ext>
            </a:extLst>
          </p:cNvPr>
          <p:cNvSpPr>
            <a:spLocks noGrp="1"/>
          </p:cNvSpPr>
          <p:nvPr>
            <p:ph type="pic" sz="quarter" idx="24" hasCustomPrompt="1"/>
          </p:nvPr>
        </p:nvSpPr>
        <p:spPr>
          <a:xfrm>
            <a:off x="4225925" y="1830649"/>
            <a:ext cx="3740150" cy="3051705"/>
          </a:xfrm>
        </p:spPr>
        <p:txBody>
          <a:bodyPr anchor="ctr"/>
          <a:lstStyle>
            <a:lvl1pPr marL="0" indent="0" algn="ctr">
              <a:buFontTx/>
              <a:buNone/>
              <a:defRPr>
                <a:solidFill>
                  <a:schemeClr val="accent6">
                    <a:lumMod val="50000"/>
                  </a:schemeClr>
                </a:solidFill>
              </a:defRPr>
            </a:lvl1pPr>
          </a:lstStyle>
          <a:p>
            <a:r>
              <a:rPr lang="en-US" dirty="0"/>
              <a:t>Drop in showcase</a:t>
            </a:r>
            <a:br>
              <a:rPr lang="en-US" dirty="0"/>
            </a:br>
            <a:r>
              <a:rPr lang="en-US" dirty="0"/>
              <a:t>object here</a:t>
            </a:r>
          </a:p>
        </p:txBody>
      </p:sp>
    </p:spTree>
    <p:extLst>
      <p:ext uri="{BB962C8B-B14F-4D97-AF65-F5344CB8AC3E}">
        <p14:creationId xmlns:p14="http://schemas.microsoft.com/office/powerpoint/2010/main" val="424692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D Showcase Square Dar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C510F42-9E8C-443B-8354-231F3450AD6C}"/>
              </a:ext>
            </a:extLst>
          </p:cNvPr>
          <p:cNvPicPr>
            <a:picLocks noChangeAspect="1"/>
          </p:cNvPicPr>
          <p:nvPr userDrawn="1"/>
        </p:nvPicPr>
        <p:blipFill>
          <a:blip r:embed="rId2">
            <a:extLst>
              <a:ext uri="{28A0092B-C50C-407E-A947-70E740481C1C}">
                <a14:useLocalDpi xmlns:a14="http://schemas.microsoft.com/office/drawing/2010/main" val="0"/>
              </a:ext>
            </a:extLst>
          </a:blip>
          <a:srcRect l="12" r="12"/>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bg1">
                    <a:alpha val="55000"/>
                  </a:schemeClr>
                </a:solidFill>
              </a:defRPr>
            </a:lvl1pPr>
          </a:lstStyle>
          <a:p>
            <a:r>
              <a:rPr lang="en-US"/>
              <a:t>Source sample text</a:t>
            </a:r>
          </a:p>
        </p:txBody>
      </p:sp>
      <p:sp>
        <p:nvSpPr>
          <p:cNvPr id="6" name="Text Placeholder 4">
            <a:extLst>
              <a:ext uri="{FF2B5EF4-FFF2-40B4-BE49-F238E27FC236}">
                <a16:creationId xmlns:a16="http://schemas.microsoft.com/office/drawing/2014/main" id="{09292DE0-26C7-4618-80C9-C8186C225E2F}"/>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bg1"/>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dirty="0"/>
              <a:t>Click to edit Master title style</a:t>
            </a:r>
          </a:p>
        </p:txBody>
      </p:sp>
      <p:sp>
        <p:nvSpPr>
          <p:cNvPr id="5" name="Picture Placeholder 5">
            <a:extLst>
              <a:ext uri="{FF2B5EF4-FFF2-40B4-BE49-F238E27FC236}">
                <a16:creationId xmlns:a16="http://schemas.microsoft.com/office/drawing/2014/main" id="{30B38128-2D95-E941-B2BF-A15CAAB123C0}"/>
              </a:ext>
            </a:extLst>
          </p:cNvPr>
          <p:cNvSpPr>
            <a:spLocks noGrp="1"/>
          </p:cNvSpPr>
          <p:nvPr>
            <p:ph type="pic" sz="quarter" idx="24" hasCustomPrompt="1"/>
          </p:nvPr>
        </p:nvSpPr>
        <p:spPr>
          <a:xfrm>
            <a:off x="3891643" y="1830648"/>
            <a:ext cx="4408714" cy="3051705"/>
          </a:xfrm>
        </p:spPr>
        <p:txBody>
          <a:bodyPr anchor="ctr"/>
          <a:lstStyle>
            <a:lvl1pPr marL="0" indent="0" algn="ctr">
              <a:buFontTx/>
              <a:buNone/>
              <a:defRPr>
                <a:solidFill>
                  <a:schemeClr val="accent6">
                    <a:lumMod val="50000"/>
                  </a:schemeClr>
                </a:solidFill>
              </a:defRPr>
            </a:lvl1pPr>
          </a:lstStyle>
          <a:p>
            <a:r>
              <a:rPr lang="en-US" dirty="0"/>
              <a:t>Drop in showcase</a:t>
            </a:r>
            <a:br>
              <a:rPr lang="en-US" dirty="0"/>
            </a:br>
            <a:r>
              <a:rPr lang="en-US" dirty="0"/>
              <a:t>object here</a:t>
            </a:r>
          </a:p>
        </p:txBody>
      </p:sp>
    </p:spTree>
    <p:extLst>
      <p:ext uri="{BB962C8B-B14F-4D97-AF65-F5344CB8AC3E}">
        <p14:creationId xmlns:p14="http://schemas.microsoft.com/office/powerpoint/2010/main" val="334400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D Showcase Circle Ligh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647107-E37C-47BD-B11C-44982B708CDD}"/>
              </a:ext>
            </a:extLst>
          </p:cNvPr>
          <p:cNvPicPr>
            <a:picLocks noChangeAspect="1"/>
          </p:cNvPicPr>
          <p:nvPr userDrawn="1"/>
        </p:nvPicPr>
        <p:blipFill>
          <a:blip r:embed="rId2">
            <a:extLst>
              <a:ext uri="{28A0092B-C50C-407E-A947-70E740481C1C}">
                <a14:useLocalDpi xmlns:a14="http://schemas.microsoft.com/office/drawing/2010/main" val="0"/>
              </a:ext>
            </a:extLst>
          </a:blip>
          <a:srcRect l="12" r="12"/>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6">
                    <a:lumMod val="75000"/>
                  </a:schemeClr>
                </a:solidFill>
              </a:defRPr>
            </a:lvl1pPr>
          </a:lstStyle>
          <a:p>
            <a:r>
              <a:rPr lang="en-US"/>
              <a:t>Source sample text</a:t>
            </a:r>
          </a:p>
        </p:txBody>
      </p:sp>
      <p:sp>
        <p:nvSpPr>
          <p:cNvPr id="7" name="Text Placeholder 4">
            <a:extLst>
              <a:ext uri="{FF2B5EF4-FFF2-40B4-BE49-F238E27FC236}">
                <a16:creationId xmlns:a16="http://schemas.microsoft.com/office/drawing/2014/main" id="{562BC7C7-95C8-4A62-9ABD-E4235BE30AC6}"/>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tx2"/>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dirty="0"/>
              <a:t>Click to edit Master title style</a:t>
            </a:r>
          </a:p>
        </p:txBody>
      </p:sp>
      <p:sp>
        <p:nvSpPr>
          <p:cNvPr id="6" name="Picture Placeholder 5">
            <a:extLst>
              <a:ext uri="{FF2B5EF4-FFF2-40B4-BE49-F238E27FC236}">
                <a16:creationId xmlns:a16="http://schemas.microsoft.com/office/drawing/2014/main" id="{86C5B809-3E12-0A40-A02B-B0EE8552A096}"/>
              </a:ext>
            </a:extLst>
          </p:cNvPr>
          <p:cNvSpPr>
            <a:spLocks noGrp="1"/>
          </p:cNvSpPr>
          <p:nvPr>
            <p:ph type="pic" sz="quarter" idx="24" hasCustomPrompt="1"/>
          </p:nvPr>
        </p:nvSpPr>
        <p:spPr>
          <a:xfrm>
            <a:off x="4225925" y="1830649"/>
            <a:ext cx="3740150" cy="3051705"/>
          </a:xfrm>
        </p:spPr>
        <p:txBody>
          <a:bodyPr anchor="ctr"/>
          <a:lstStyle>
            <a:lvl1pPr marL="0" indent="0" algn="ctr">
              <a:buFontTx/>
              <a:buNone/>
              <a:defRPr>
                <a:solidFill>
                  <a:schemeClr val="accent6"/>
                </a:solidFill>
              </a:defRPr>
            </a:lvl1pPr>
          </a:lstStyle>
          <a:p>
            <a:r>
              <a:rPr lang="en-US" dirty="0"/>
              <a:t>Drop in showcase</a:t>
            </a:r>
            <a:br>
              <a:rPr lang="en-US" dirty="0"/>
            </a:br>
            <a:r>
              <a:rPr lang="en-US" dirty="0"/>
              <a:t>object here</a:t>
            </a:r>
          </a:p>
        </p:txBody>
      </p:sp>
    </p:spTree>
    <p:extLst>
      <p:ext uri="{BB962C8B-B14F-4D97-AF65-F5344CB8AC3E}">
        <p14:creationId xmlns:p14="http://schemas.microsoft.com/office/powerpoint/2010/main" val="299874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SD Showcase Square Ligh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8CA6EA-4EC4-42A8-B386-C241EF115F9A}"/>
              </a:ext>
            </a:extLst>
          </p:cNvPr>
          <p:cNvPicPr>
            <a:picLocks noChangeAspect="1"/>
          </p:cNvPicPr>
          <p:nvPr userDrawn="1"/>
        </p:nvPicPr>
        <p:blipFill>
          <a:blip r:embed="rId2">
            <a:extLst>
              <a:ext uri="{28A0092B-C50C-407E-A947-70E740481C1C}">
                <a14:useLocalDpi xmlns:a14="http://schemas.microsoft.com/office/drawing/2010/main" val="0"/>
              </a:ext>
            </a:extLst>
          </a:blip>
          <a:srcRect l="12" r="12"/>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p>
            <a:r>
              <a:rPr lang="en-US"/>
              <a:t>Source sample text</a:t>
            </a:r>
          </a:p>
        </p:txBody>
      </p:sp>
      <p:sp>
        <p:nvSpPr>
          <p:cNvPr id="7" name="Text Placeholder 4">
            <a:extLst>
              <a:ext uri="{FF2B5EF4-FFF2-40B4-BE49-F238E27FC236}">
                <a16:creationId xmlns:a16="http://schemas.microsoft.com/office/drawing/2014/main" id="{6490BB97-1EFB-4144-9135-DB96B5FD7F51}"/>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tx2"/>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dirty="0"/>
              <a:t>Click to edit Master title style</a:t>
            </a:r>
          </a:p>
        </p:txBody>
      </p:sp>
      <p:sp>
        <p:nvSpPr>
          <p:cNvPr id="6" name="Picture Placeholder 5">
            <a:extLst>
              <a:ext uri="{FF2B5EF4-FFF2-40B4-BE49-F238E27FC236}">
                <a16:creationId xmlns:a16="http://schemas.microsoft.com/office/drawing/2014/main" id="{68CF800F-AA02-1B49-B224-9A06208DF3BE}"/>
              </a:ext>
            </a:extLst>
          </p:cNvPr>
          <p:cNvSpPr>
            <a:spLocks noGrp="1"/>
          </p:cNvSpPr>
          <p:nvPr>
            <p:ph type="pic" sz="quarter" idx="24" hasCustomPrompt="1"/>
          </p:nvPr>
        </p:nvSpPr>
        <p:spPr>
          <a:xfrm>
            <a:off x="3891643" y="1830648"/>
            <a:ext cx="4408714" cy="3051705"/>
          </a:xfrm>
        </p:spPr>
        <p:txBody>
          <a:bodyPr anchor="ctr"/>
          <a:lstStyle>
            <a:lvl1pPr marL="0" indent="0" algn="ctr">
              <a:buFontTx/>
              <a:buNone/>
              <a:defRPr>
                <a:solidFill>
                  <a:schemeClr val="accent6"/>
                </a:solidFill>
              </a:defRPr>
            </a:lvl1pPr>
          </a:lstStyle>
          <a:p>
            <a:r>
              <a:rPr lang="en-US" dirty="0"/>
              <a:t>Drop in showcase</a:t>
            </a:r>
            <a:br>
              <a:rPr lang="en-US" dirty="0"/>
            </a:br>
            <a:r>
              <a:rPr lang="en-US" dirty="0"/>
              <a:t>object here</a:t>
            </a:r>
          </a:p>
        </p:txBody>
      </p:sp>
    </p:spTree>
    <p:extLst>
      <p:ext uri="{BB962C8B-B14F-4D97-AF65-F5344CB8AC3E}">
        <p14:creationId xmlns:p14="http://schemas.microsoft.com/office/powerpoint/2010/main" val="410832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D_Image Left Re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5DDBB63F-7729-5148-8CF0-A642711E1939}"/>
              </a:ext>
            </a:extLst>
          </p:cNvPr>
          <p:cNvSpPr/>
          <p:nvPr userDrawn="1"/>
        </p:nvSpPr>
        <p:spPr bwMode="gray">
          <a:xfrm>
            <a:off x="7531546" y="-130877"/>
            <a:ext cx="4772673" cy="7115877"/>
          </a:xfrm>
          <a:prstGeom prst="roundRect">
            <a:avLst>
              <a:gd name="adj" fmla="val 2032"/>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9"/>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5C316BB8-9221-4CF5-A3AC-97DB385C7210}"/>
              </a:ext>
            </a:extLst>
          </p:cNvPr>
          <p:cNvSpPr>
            <a:spLocks noGrp="1"/>
          </p:cNvSpPr>
          <p:nvPr>
            <p:ph type="ftr" sz="quarter" idx="16"/>
          </p:nvPr>
        </p:nvSpPr>
        <p:spPr>
          <a:xfrm>
            <a:off x="8103394" y="6532895"/>
            <a:ext cx="3169444" cy="118174"/>
          </a:xfrm>
        </p:spPr>
        <p:txBody>
          <a:bodyPr/>
          <a:lstStyle>
            <a:lvl1pPr defTabSz="685800">
              <a:lnSpc>
                <a:spcPct val="96000"/>
              </a:lnSpc>
              <a:spcBef>
                <a:spcPts val="0"/>
              </a:spcBef>
              <a:buClr>
                <a:srgbClr val="3253DC"/>
              </a:buClr>
              <a:buFont typeface="Arial" panose="020B0604020202020204" pitchFamily="34" charset="0"/>
              <a:buNone/>
              <a:defRPr>
                <a:solidFill>
                  <a:schemeClr val="bg1"/>
                </a:solidFill>
              </a:defRPr>
            </a:lvl1pPr>
          </a:lstStyle>
          <a:p>
            <a:r>
              <a:rPr lang="en-US"/>
              <a:t>Source sample text</a:t>
            </a:r>
          </a:p>
        </p:txBody>
      </p:sp>
      <p:sp>
        <p:nvSpPr>
          <p:cNvPr id="11" name="TextBox 10">
            <a:extLst>
              <a:ext uri="{FF2B5EF4-FFF2-40B4-BE49-F238E27FC236}">
                <a16:creationId xmlns:a16="http://schemas.microsoft.com/office/drawing/2014/main" id="{B9D51157-61E2-4FBA-93B6-79B4052F1A17}"/>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a:solidFill>
                <a:schemeClr val="bg1"/>
              </a:solidFill>
              <a:latin typeface="+mn-lt"/>
              <a:ea typeface="+mn-ea"/>
              <a:cs typeface="+mn-cs"/>
            </a:endParaRPr>
          </a:p>
        </p:txBody>
      </p:sp>
    </p:spTree>
    <p:extLst>
      <p:ext uri="{BB962C8B-B14F-4D97-AF65-F5344CB8AC3E}">
        <p14:creationId xmlns:p14="http://schemas.microsoft.com/office/powerpoint/2010/main" val="796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SD_Image Left Whit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5DDBB63F-7729-5148-8CF0-A642711E1939}"/>
              </a:ext>
            </a:extLst>
          </p:cNvPr>
          <p:cNvSpPr/>
          <p:nvPr userDrawn="1"/>
        </p:nvSpPr>
        <p:spPr bwMode="gray">
          <a:xfrm>
            <a:off x="7531546" y="-130877"/>
            <a:ext cx="4772673" cy="7115877"/>
          </a:xfrm>
          <a:prstGeom prst="roundRect">
            <a:avLst>
              <a:gd name="adj" fmla="val 2032"/>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9"/>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8108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0A0B53BA-FA9B-40BF-9ADE-676B5C4BE42A}"/>
              </a:ext>
            </a:extLst>
          </p:cNvPr>
          <p:cNvSpPr>
            <a:spLocks noGrp="1"/>
          </p:cNvSpPr>
          <p:nvPr>
            <p:ph type="ftr" sz="quarter" idx="16"/>
          </p:nvPr>
        </p:nvSpPr>
        <p:spPr>
          <a:xfrm>
            <a:off x="8103394" y="6532895"/>
            <a:ext cx="3169444"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Source sample text</a:t>
            </a:r>
          </a:p>
        </p:txBody>
      </p:sp>
      <p:sp>
        <p:nvSpPr>
          <p:cNvPr id="11" name="TextBox 10">
            <a:extLst>
              <a:ext uri="{FF2B5EF4-FFF2-40B4-BE49-F238E27FC236}">
                <a16:creationId xmlns:a16="http://schemas.microsoft.com/office/drawing/2014/main" id="{B2BB9067-ED8A-4D94-9B00-8410EEA9CFEB}"/>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123327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SD_Image Left Nick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5DDBB63F-7729-5148-8CF0-A642711E1939}"/>
              </a:ext>
            </a:extLst>
          </p:cNvPr>
          <p:cNvSpPr/>
          <p:nvPr userDrawn="1"/>
        </p:nvSpPr>
        <p:spPr bwMode="gray">
          <a:xfrm>
            <a:off x="7531546" y="-130877"/>
            <a:ext cx="4772673" cy="7115877"/>
          </a:xfrm>
          <a:prstGeom prst="roundRect">
            <a:avLst>
              <a:gd name="adj" fmla="val 2032"/>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9"/>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8108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812EEBE7-6B5F-4C1C-9CF1-59A95FAC8066}"/>
              </a:ext>
            </a:extLst>
          </p:cNvPr>
          <p:cNvSpPr>
            <a:spLocks noGrp="1"/>
          </p:cNvSpPr>
          <p:nvPr>
            <p:ph type="ftr" sz="quarter" idx="16"/>
          </p:nvPr>
        </p:nvSpPr>
        <p:spPr>
          <a:xfrm>
            <a:off x="8103394" y="6532895"/>
            <a:ext cx="3169444"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Source sample text</a:t>
            </a:r>
          </a:p>
        </p:txBody>
      </p:sp>
      <p:sp>
        <p:nvSpPr>
          <p:cNvPr id="11" name="TextBox 10">
            <a:extLst>
              <a:ext uri="{FF2B5EF4-FFF2-40B4-BE49-F238E27FC236}">
                <a16:creationId xmlns:a16="http://schemas.microsoft.com/office/drawing/2014/main" id="{C4C9C04D-8F5D-42CA-8F1F-DE23A6DD948C}"/>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139657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D_Image Left Gun Me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F94A11C6-9E7D-344C-A93D-5B21026B69C0}"/>
              </a:ext>
            </a:extLst>
          </p:cNvPr>
          <p:cNvSpPr/>
          <p:nvPr userDrawn="1"/>
        </p:nvSpPr>
        <p:spPr bwMode="gray">
          <a:xfrm>
            <a:off x="7531546" y="-130877"/>
            <a:ext cx="4772673" cy="7115877"/>
          </a:xfrm>
          <a:prstGeom prst="roundRect">
            <a:avLst>
              <a:gd name="adj" fmla="val 2032"/>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8"/>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8DC30169-2852-41FD-A7C3-4826B66A052C}"/>
              </a:ext>
            </a:extLst>
          </p:cNvPr>
          <p:cNvSpPr>
            <a:spLocks noGrp="1"/>
          </p:cNvSpPr>
          <p:nvPr>
            <p:ph type="title"/>
          </p:nvPr>
        </p:nvSpPr>
        <p:spPr bwMode="gray">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B2EE45F7-538F-4FC9-ADF8-A824AC4DAF1B}"/>
              </a:ext>
            </a:extLst>
          </p:cNvPr>
          <p:cNvSpPr>
            <a:spLocks noGrp="1"/>
          </p:cNvSpPr>
          <p:nvPr>
            <p:ph type="ftr" sz="quarter" idx="16"/>
          </p:nvPr>
        </p:nvSpPr>
        <p:spPr>
          <a:xfrm>
            <a:off x="8103394" y="6532895"/>
            <a:ext cx="3169444"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Source sample text</a:t>
            </a:r>
          </a:p>
        </p:txBody>
      </p:sp>
      <p:sp>
        <p:nvSpPr>
          <p:cNvPr id="11" name="TextBox 10">
            <a:extLst>
              <a:ext uri="{FF2B5EF4-FFF2-40B4-BE49-F238E27FC236}">
                <a16:creationId xmlns:a16="http://schemas.microsoft.com/office/drawing/2014/main" id="{90905DD8-9532-4B5B-8D68-64EE4A78F59C}"/>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90813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2 Gun Metal">
    <p:bg>
      <p:bgPr>
        <a:solidFill>
          <a:srgbClr val="FFFFFF"/>
        </a:solidFill>
        <a:effectLst/>
      </p:bgPr>
    </p:bg>
    <p:spTree>
      <p:nvGrpSpPr>
        <p:cNvPr id="1" name=""/>
        <p:cNvGrpSpPr/>
        <p:nvPr/>
      </p:nvGrpSpPr>
      <p:grpSpPr>
        <a:xfrm>
          <a:off x="0" y="0"/>
          <a:ext cx="0" cy="0"/>
          <a:chOff x="0" y="0"/>
          <a:chExt cx="0" cy="0"/>
        </a:xfrm>
      </p:grpSpPr>
      <p:sp>
        <p:nvSpPr>
          <p:cNvPr id="10" name="Rectangle: Single Corner Rounded 55">
            <a:extLst>
              <a:ext uri="{FF2B5EF4-FFF2-40B4-BE49-F238E27FC236}">
                <a16:creationId xmlns:a16="http://schemas.microsoft.com/office/drawing/2014/main" id="{F8479696-5776-4351-9904-F9783F17DE92}"/>
              </a:ext>
            </a:extLst>
          </p:cNvPr>
          <p:cNvSpPr/>
          <p:nvPr userDrawn="1"/>
        </p:nvSpPr>
        <p:spPr bwMode="gray">
          <a:xfrm>
            <a:off x="-114299" y="-127002"/>
            <a:ext cx="973370" cy="6482082"/>
          </a:xfrm>
          <a:prstGeom prst="roundRect">
            <a:avLst>
              <a:gd name="adj" fmla="val 8455"/>
            </a:avLst>
          </a:prstGeom>
          <a:solidFill>
            <a:schemeClr val="accent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C6FF2B29-32B4-CA46-824A-9E235BAE4F9C}"/>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3D7C252D-39AD-7C4C-84C6-B1FD9DC44345}"/>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2887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D_Image Left Midn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3" name="Rectangle: Rounded Corners 4">
            <a:extLst>
              <a:ext uri="{FF2B5EF4-FFF2-40B4-BE49-F238E27FC236}">
                <a16:creationId xmlns:a16="http://schemas.microsoft.com/office/drawing/2014/main" id="{57AE534B-214E-4D43-850B-177FC0B91999}"/>
              </a:ext>
            </a:extLst>
          </p:cNvPr>
          <p:cNvSpPr/>
          <p:nvPr userDrawn="1"/>
        </p:nvSpPr>
        <p:spPr bwMode="gray">
          <a:xfrm>
            <a:off x="7531546" y="-130877"/>
            <a:ext cx="4772673" cy="7115877"/>
          </a:xfrm>
          <a:prstGeom prst="roundRect">
            <a:avLst>
              <a:gd name="adj" fmla="val 2032"/>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8"/>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F8B30772-61E4-4188-8773-0B3D2EF52290}"/>
              </a:ext>
            </a:extLst>
          </p:cNvPr>
          <p:cNvSpPr>
            <a:spLocks noGrp="1"/>
          </p:cNvSpPr>
          <p:nvPr>
            <p:ph type="title"/>
          </p:nvPr>
        </p:nvSpPr>
        <p:spPr bwMode="gray">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5F9FDB7F-4DC9-4EA1-9ED7-C137E1F9B8DF}"/>
              </a:ext>
            </a:extLst>
          </p:cNvPr>
          <p:cNvSpPr>
            <a:spLocks noGrp="1"/>
          </p:cNvSpPr>
          <p:nvPr>
            <p:ph type="ftr" sz="quarter" idx="16"/>
          </p:nvPr>
        </p:nvSpPr>
        <p:spPr>
          <a:xfrm>
            <a:off x="8103394" y="6532895"/>
            <a:ext cx="3169444"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Source sample text</a:t>
            </a:r>
          </a:p>
        </p:txBody>
      </p:sp>
      <p:sp>
        <p:nvSpPr>
          <p:cNvPr id="11" name="TextBox 10">
            <a:extLst>
              <a:ext uri="{FF2B5EF4-FFF2-40B4-BE49-F238E27FC236}">
                <a16:creationId xmlns:a16="http://schemas.microsoft.com/office/drawing/2014/main" id="{9F7F8BFB-AEE8-498D-9E43-0D01F53CA53D}"/>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196708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D_Image Right Re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52400" y="-139700"/>
            <a:ext cx="4810774" cy="7150100"/>
          </a:xfrm>
          <a:prstGeom prst="roundRect">
            <a:avLst>
              <a:gd name="adj" fmla="val 1711"/>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bg1"/>
                </a:solidFill>
              </a:defRPr>
            </a:lvl1pPr>
          </a:lstStyle>
          <a:p>
            <a:pPr>
              <a:defRPr/>
            </a:pPr>
            <a:r>
              <a:rPr lang="en-US"/>
              <a:t>Source sample text</a:t>
            </a:r>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162220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D_Image Right Whit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52400" y="-139700"/>
            <a:ext cx="4810774" cy="7150100"/>
          </a:xfrm>
          <a:prstGeom prst="roundRect">
            <a:avLst>
              <a:gd name="adj" fmla="val 1711"/>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Source sample text</a:t>
            </a:r>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495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231650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SD_Image Right Nick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52400" y="-139700"/>
            <a:ext cx="4810774" cy="7150100"/>
          </a:xfrm>
          <a:prstGeom prst="roundRect">
            <a:avLst>
              <a:gd name="adj" fmla="val 1711"/>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Source sample text</a:t>
            </a:r>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495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373671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D_Image Right Gun Me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585D67CF-1E31-BE4A-A4CA-ED13AC837827}"/>
              </a:ext>
            </a:extLst>
          </p:cNvPr>
          <p:cNvSpPr/>
          <p:nvPr userDrawn="1"/>
        </p:nvSpPr>
        <p:spPr bwMode="gray">
          <a:xfrm>
            <a:off x="-152400" y="-139700"/>
            <a:ext cx="4810774" cy="7150100"/>
          </a:xfrm>
          <a:prstGeom prst="roundRect">
            <a:avLst>
              <a:gd name="adj" fmla="val 1711"/>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3"/>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rPr lang="en-US"/>
              <a:t>Source sample text</a:t>
            </a:r>
          </a:p>
        </p:txBody>
      </p:sp>
      <p:sp>
        <p:nvSpPr>
          <p:cNvPr id="9" name="Title 1">
            <a:extLst>
              <a:ext uri="{FF2B5EF4-FFF2-40B4-BE49-F238E27FC236}">
                <a16:creationId xmlns:a16="http://schemas.microsoft.com/office/drawing/2014/main" id="{55F13055-7657-4496-81D2-B665F79B6A2B}"/>
              </a:ext>
            </a:extLst>
          </p:cNvPr>
          <p:cNvSpPr>
            <a:spLocks noGrp="1"/>
          </p:cNvSpPr>
          <p:nvPr>
            <p:ph type="title"/>
          </p:nvPr>
        </p:nvSpPr>
        <p:spPr bwMode="gray">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1175753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D_Image Right Midn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1" name="Rectangle: Rounded Corners 13">
            <a:extLst>
              <a:ext uri="{FF2B5EF4-FFF2-40B4-BE49-F238E27FC236}">
                <a16:creationId xmlns:a16="http://schemas.microsoft.com/office/drawing/2014/main" id="{41816CD1-1BB7-B443-8FFC-B0DBA0DF4495}"/>
              </a:ext>
            </a:extLst>
          </p:cNvPr>
          <p:cNvSpPr/>
          <p:nvPr userDrawn="1"/>
        </p:nvSpPr>
        <p:spPr bwMode="gray">
          <a:xfrm>
            <a:off x="-152400" y="-139700"/>
            <a:ext cx="4810774" cy="7150100"/>
          </a:xfrm>
          <a:prstGeom prst="roundRect">
            <a:avLst>
              <a:gd name="adj" fmla="val 1711"/>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3"/>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rPr lang="en-US"/>
              <a:t>Source sample text</a:t>
            </a:r>
          </a:p>
        </p:txBody>
      </p:sp>
      <p:sp>
        <p:nvSpPr>
          <p:cNvPr id="9" name="Title 1">
            <a:extLst>
              <a:ext uri="{FF2B5EF4-FFF2-40B4-BE49-F238E27FC236}">
                <a16:creationId xmlns:a16="http://schemas.microsoft.com/office/drawing/2014/main" id="{F61C4DE6-E5D7-49BF-BE1D-0EC8FCDC68D1}"/>
              </a:ext>
            </a:extLst>
          </p:cNvPr>
          <p:cNvSpPr>
            <a:spLocks noGrp="1"/>
          </p:cNvSpPr>
          <p:nvPr>
            <p:ph type="title"/>
          </p:nvPr>
        </p:nvSpPr>
        <p:spPr bwMode="gray">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202612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D_Cutaway 1/4 Left Red">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65100" y="-152400"/>
            <a:ext cx="3871407" cy="6553184"/>
          </a:xfrm>
          <a:prstGeom prst="roundRect">
            <a:avLst>
              <a:gd name="adj" fmla="val 2097"/>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8" name="Footer Placeholder 2">
            <a:extLst>
              <a:ext uri="{FF2B5EF4-FFF2-40B4-BE49-F238E27FC236}">
                <a16:creationId xmlns:a16="http://schemas.microsoft.com/office/drawing/2014/main" id="{E2C29AEC-B7E2-4A18-A39E-44AB602E210E}"/>
              </a:ext>
            </a:extLst>
          </p:cNvPr>
          <p:cNvSpPr>
            <a:spLocks noGrp="1"/>
          </p:cNvSpPr>
          <p:nvPr>
            <p:ph type="ftr" sz="quarter" idx="16"/>
          </p:nvPr>
        </p:nvSpPr>
        <p:spPr>
          <a:xfrm>
            <a:off x="495300"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Source sample text</a:t>
            </a:r>
          </a:p>
        </p:txBody>
      </p:sp>
      <p:sp>
        <p:nvSpPr>
          <p:cNvPr id="12" name="Title 1">
            <a:extLst>
              <a:ext uri="{FF2B5EF4-FFF2-40B4-BE49-F238E27FC236}">
                <a16:creationId xmlns:a16="http://schemas.microsoft.com/office/drawing/2014/main" id="{8AF59A10-4C05-406A-AA75-78CF3E59B8C7}"/>
              </a:ext>
            </a:extLst>
          </p:cNvPr>
          <p:cNvSpPr>
            <a:spLocks noGrp="1"/>
          </p:cNvSpPr>
          <p:nvPr>
            <p:ph type="title"/>
          </p:nvPr>
        </p:nvSpPr>
        <p:spPr>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14" name="Subtitle">
            <a:extLst>
              <a:ext uri="{FF2B5EF4-FFF2-40B4-BE49-F238E27FC236}">
                <a16:creationId xmlns:a16="http://schemas.microsoft.com/office/drawing/2014/main" id="{45EB79BC-E35F-4543-AF44-85AEF3E7E612}"/>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a:extLst>
              <a:ext uri="{FF2B5EF4-FFF2-40B4-BE49-F238E27FC236}">
                <a16:creationId xmlns:a16="http://schemas.microsoft.com/office/drawing/2014/main" id="{AB342928-9634-4372-9445-809C2EE93D28}"/>
              </a:ext>
            </a:extLst>
          </p:cNvPr>
          <p:cNvSpPr>
            <a:spLocks noGrp="1"/>
          </p:cNvSpPr>
          <p:nvPr>
            <p:ph type="body" sz="quarter" idx="17"/>
          </p:nvPr>
        </p:nvSpPr>
        <p:spPr>
          <a:xfrm>
            <a:off x="493713" y="2673350"/>
            <a:ext cx="2605088" cy="34972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696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D_Cutaway 1/4 Left White">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65100" y="-152400"/>
            <a:ext cx="3871407" cy="6553184"/>
          </a:xfrm>
          <a:prstGeom prst="roundRect">
            <a:avLst>
              <a:gd name="adj" fmla="val 2097"/>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8" name="Footer Placeholder 2">
            <a:extLst>
              <a:ext uri="{FF2B5EF4-FFF2-40B4-BE49-F238E27FC236}">
                <a16:creationId xmlns:a16="http://schemas.microsoft.com/office/drawing/2014/main" id="{E2C29AEC-B7E2-4A18-A39E-44AB602E210E}"/>
              </a:ext>
            </a:extLst>
          </p:cNvPr>
          <p:cNvSpPr>
            <a:spLocks noGrp="1"/>
          </p:cNvSpPr>
          <p:nvPr>
            <p:ph type="ftr" sz="quarter" idx="16"/>
          </p:nvPr>
        </p:nvSpPr>
        <p:spPr>
          <a:xfrm>
            <a:off x="495300"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Source sample text</a:t>
            </a:r>
          </a:p>
        </p:txBody>
      </p:sp>
      <p:sp>
        <p:nvSpPr>
          <p:cNvPr id="12" name="Title 1">
            <a:extLst>
              <a:ext uri="{FF2B5EF4-FFF2-40B4-BE49-F238E27FC236}">
                <a16:creationId xmlns:a16="http://schemas.microsoft.com/office/drawing/2014/main" id="{8AF59A10-4C05-406A-AA75-78CF3E59B8C7}"/>
              </a:ext>
            </a:extLst>
          </p:cNvPr>
          <p:cNvSpPr>
            <a:spLocks noGrp="1"/>
          </p:cNvSpPr>
          <p:nvPr>
            <p:ph type="title"/>
          </p:nvPr>
        </p:nvSpPr>
        <p:spPr>
          <a:xfrm>
            <a:off x="495300" y="1044740"/>
            <a:ext cx="2605088" cy="749692"/>
          </a:xfrm>
        </p:spPr>
        <p:txBody>
          <a:bodyPr wrap="square">
            <a:spAutoFit/>
          </a:bodyPr>
          <a:lstStyle>
            <a:lvl1pPr>
              <a:lnSpc>
                <a:spcPct val="87000"/>
              </a:lnSpc>
              <a:defRPr sz="2800">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45EB79BC-E35F-4543-AF44-85AEF3E7E612}"/>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a:extLst>
              <a:ext uri="{FF2B5EF4-FFF2-40B4-BE49-F238E27FC236}">
                <a16:creationId xmlns:a16="http://schemas.microsoft.com/office/drawing/2014/main" id="{AB342928-9634-4372-9445-809C2EE93D28}"/>
              </a:ext>
            </a:extLst>
          </p:cNvPr>
          <p:cNvSpPr>
            <a:spLocks noGrp="1"/>
          </p:cNvSpPr>
          <p:nvPr>
            <p:ph type="body" sz="quarter" idx="17"/>
          </p:nvPr>
        </p:nvSpPr>
        <p:spPr>
          <a:xfrm>
            <a:off x="493713" y="2673350"/>
            <a:ext cx="2605088" cy="349726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713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D_Cutaway 1/4 Left Nickel">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65100" y="-152400"/>
            <a:ext cx="3871407" cy="6553184"/>
          </a:xfrm>
          <a:prstGeom prst="roundRect">
            <a:avLst>
              <a:gd name="adj" fmla="val 2097"/>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8" name="Footer Placeholder 2">
            <a:extLst>
              <a:ext uri="{FF2B5EF4-FFF2-40B4-BE49-F238E27FC236}">
                <a16:creationId xmlns:a16="http://schemas.microsoft.com/office/drawing/2014/main" id="{E2C29AEC-B7E2-4A18-A39E-44AB602E210E}"/>
              </a:ext>
            </a:extLst>
          </p:cNvPr>
          <p:cNvSpPr>
            <a:spLocks noGrp="1"/>
          </p:cNvSpPr>
          <p:nvPr>
            <p:ph type="ftr" sz="quarter" idx="16"/>
          </p:nvPr>
        </p:nvSpPr>
        <p:spPr>
          <a:xfrm>
            <a:off x="495300"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Source sample text</a:t>
            </a:r>
          </a:p>
        </p:txBody>
      </p:sp>
      <p:sp>
        <p:nvSpPr>
          <p:cNvPr id="12" name="Title 1">
            <a:extLst>
              <a:ext uri="{FF2B5EF4-FFF2-40B4-BE49-F238E27FC236}">
                <a16:creationId xmlns:a16="http://schemas.microsoft.com/office/drawing/2014/main" id="{8AF59A10-4C05-406A-AA75-78CF3E59B8C7}"/>
              </a:ext>
            </a:extLst>
          </p:cNvPr>
          <p:cNvSpPr>
            <a:spLocks noGrp="1"/>
          </p:cNvSpPr>
          <p:nvPr>
            <p:ph type="title"/>
          </p:nvPr>
        </p:nvSpPr>
        <p:spPr>
          <a:xfrm>
            <a:off x="495300" y="1044740"/>
            <a:ext cx="2605088" cy="749692"/>
          </a:xfrm>
        </p:spPr>
        <p:txBody>
          <a:bodyPr wrap="square">
            <a:spAutoFit/>
          </a:bodyPr>
          <a:lstStyle>
            <a:lvl1pPr>
              <a:lnSpc>
                <a:spcPct val="87000"/>
              </a:lnSpc>
              <a:defRPr sz="2800">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45EB79BC-E35F-4543-AF44-85AEF3E7E612}"/>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a:extLst>
              <a:ext uri="{FF2B5EF4-FFF2-40B4-BE49-F238E27FC236}">
                <a16:creationId xmlns:a16="http://schemas.microsoft.com/office/drawing/2014/main" id="{AB342928-9634-4372-9445-809C2EE93D28}"/>
              </a:ext>
            </a:extLst>
          </p:cNvPr>
          <p:cNvSpPr>
            <a:spLocks noGrp="1"/>
          </p:cNvSpPr>
          <p:nvPr>
            <p:ph type="body" sz="quarter" idx="17"/>
          </p:nvPr>
        </p:nvSpPr>
        <p:spPr>
          <a:xfrm>
            <a:off x="493713" y="2673350"/>
            <a:ext cx="2605088" cy="349726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065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D_Cutaway 1/4 Left Gun Metal">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62DD8169-03BE-4545-AB75-752CFCB9BD19}"/>
              </a:ext>
            </a:extLst>
          </p:cNvPr>
          <p:cNvSpPr/>
          <p:nvPr userDrawn="1"/>
        </p:nvSpPr>
        <p:spPr bwMode="gray">
          <a:xfrm>
            <a:off x="-165100" y="-152400"/>
            <a:ext cx="3871407" cy="6553184"/>
          </a:xfrm>
          <a:prstGeom prst="roundRect">
            <a:avLst>
              <a:gd name="adj" fmla="val 2097"/>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2" name="Title 1">
            <a:extLst>
              <a:ext uri="{FF2B5EF4-FFF2-40B4-BE49-F238E27FC236}">
                <a16:creationId xmlns:a16="http://schemas.microsoft.com/office/drawing/2014/main" id="{8022405D-06A1-4166-9391-CABDA675A811}"/>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14" name="Subtitle">
            <a:extLst>
              <a:ext uri="{FF2B5EF4-FFF2-40B4-BE49-F238E27FC236}">
                <a16:creationId xmlns:a16="http://schemas.microsoft.com/office/drawing/2014/main" id="{08C87C8C-F51C-409B-8123-4E7B177EA837}"/>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a:extLst>
              <a:ext uri="{FF2B5EF4-FFF2-40B4-BE49-F238E27FC236}">
                <a16:creationId xmlns:a16="http://schemas.microsoft.com/office/drawing/2014/main" id="{D68A6C0B-0BF9-4A22-B90D-608F5EE40908}"/>
              </a:ext>
            </a:extLst>
          </p:cNvPr>
          <p:cNvSpPr>
            <a:spLocks noGrp="1"/>
          </p:cNvSpPr>
          <p:nvPr>
            <p:ph type="body" sz="quarter" idx="17"/>
          </p:nvPr>
        </p:nvSpPr>
        <p:spPr>
          <a:xfrm>
            <a:off x="493713" y="2673350"/>
            <a:ext cx="2605088" cy="34972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2">
            <a:extLst>
              <a:ext uri="{FF2B5EF4-FFF2-40B4-BE49-F238E27FC236}">
                <a16:creationId xmlns:a16="http://schemas.microsoft.com/office/drawing/2014/main" id="{5F2E0DD2-6F9C-4113-8407-BCBE8A4B1CA9}"/>
              </a:ext>
            </a:extLst>
          </p:cNvPr>
          <p:cNvSpPr>
            <a:spLocks noGrp="1"/>
          </p:cNvSpPr>
          <p:nvPr>
            <p:ph type="ftr" sz="quarter" idx="16"/>
          </p:nvPr>
        </p:nvSpPr>
        <p:spPr>
          <a:xfrm>
            <a:off x="495300"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Source sample text</a:t>
            </a:r>
          </a:p>
        </p:txBody>
      </p:sp>
    </p:spTree>
    <p:extLst>
      <p:ext uri="{BB962C8B-B14F-4D97-AF65-F5344CB8AC3E}">
        <p14:creationId xmlns:p14="http://schemas.microsoft.com/office/powerpoint/2010/main" val="91088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2 Midnight">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7429ABC3-9EBB-47B5-BFD6-442F69DFAB3A}"/>
              </a:ext>
            </a:extLst>
          </p:cNvPr>
          <p:cNvSpPr/>
          <p:nvPr userDrawn="1"/>
        </p:nvSpPr>
        <p:spPr bwMode="gray">
          <a:xfrm>
            <a:off x="-114299" y="-127002"/>
            <a:ext cx="973370" cy="6482082"/>
          </a:xfrm>
          <a:prstGeom prst="roundRect">
            <a:avLst>
              <a:gd name="adj" fmla="val 8455"/>
            </a:avLst>
          </a:prstGeom>
          <a:solidFill>
            <a:schemeClr val="tx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D002839B-4A97-1047-9C69-AEB96FCC0BCF}"/>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9B68F083-E4D3-5C4B-B811-917B2E5D18D5}"/>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62457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SD_Cutaway 1/4 Left Midnight">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3E9455E2-DBA5-444B-983B-338104922F0B}"/>
              </a:ext>
            </a:extLst>
          </p:cNvPr>
          <p:cNvSpPr/>
          <p:nvPr userDrawn="1"/>
        </p:nvSpPr>
        <p:spPr bwMode="gray">
          <a:xfrm>
            <a:off x="-165100" y="-152400"/>
            <a:ext cx="3871407" cy="6553184"/>
          </a:xfrm>
          <a:prstGeom prst="roundRect">
            <a:avLst>
              <a:gd name="adj" fmla="val 2097"/>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8" name="Footer Placeholder 2">
            <a:extLst>
              <a:ext uri="{FF2B5EF4-FFF2-40B4-BE49-F238E27FC236}">
                <a16:creationId xmlns:a16="http://schemas.microsoft.com/office/drawing/2014/main" id="{3ADF0E24-C66C-44A4-AE54-4A2040B1C13A}"/>
              </a:ext>
            </a:extLst>
          </p:cNvPr>
          <p:cNvSpPr>
            <a:spLocks noGrp="1"/>
          </p:cNvSpPr>
          <p:nvPr>
            <p:ph type="ftr" sz="quarter" idx="16"/>
          </p:nvPr>
        </p:nvSpPr>
        <p:spPr bwMode="gray">
          <a:xfrm>
            <a:off x="495300"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Source sample text</a:t>
            </a:r>
          </a:p>
        </p:txBody>
      </p:sp>
      <p:sp>
        <p:nvSpPr>
          <p:cNvPr id="12" name="Title 1">
            <a:extLst>
              <a:ext uri="{FF2B5EF4-FFF2-40B4-BE49-F238E27FC236}">
                <a16:creationId xmlns:a16="http://schemas.microsoft.com/office/drawing/2014/main" id="{4706EDB4-4AB9-44C1-8768-72FEB91A22CC}"/>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14" name="Subtitle">
            <a:extLst>
              <a:ext uri="{FF2B5EF4-FFF2-40B4-BE49-F238E27FC236}">
                <a16:creationId xmlns:a16="http://schemas.microsoft.com/office/drawing/2014/main" id="{B3E64812-0F07-4511-9260-5784D6FAB3B7}"/>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a:extLst>
              <a:ext uri="{FF2B5EF4-FFF2-40B4-BE49-F238E27FC236}">
                <a16:creationId xmlns:a16="http://schemas.microsoft.com/office/drawing/2014/main" id="{6086602B-AA9B-4FB3-83AD-F5FB2BC55128}"/>
              </a:ext>
            </a:extLst>
          </p:cNvPr>
          <p:cNvSpPr>
            <a:spLocks noGrp="1"/>
          </p:cNvSpPr>
          <p:nvPr>
            <p:ph type="body" sz="quarter" idx="17"/>
          </p:nvPr>
        </p:nvSpPr>
        <p:spPr>
          <a:xfrm>
            <a:off x="493713" y="2673350"/>
            <a:ext cx="2605088" cy="34972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615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SD_Large Circle Red 2">
    <p:bg>
      <p:bgPr>
        <a:solidFill>
          <a:schemeClr val="bg2"/>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7517108" y="-857339"/>
            <a:ext cx="8359183" cy="8572678"/>
          </a:xfrm>
          <a:prstGeom prst="ellipse">
            <a:avLst/>
          </a:prstGeom>
          <a:solidFill>
            <a:srgbClr val="D1111F"/>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EA514D3A-70CE-4812-A873-E8B92AB5CE62}"/>
              </a:ext>
            </a:extLst>
          </p:cNvPr>
          <p:cNvSpPr>
            <a:spLocks noGrp="1"/>
          </p:cNvSpPr>
          <p:nvPr>
            <p:ph type="ftr" sz="quarter" idx="10"/>
          </p:nvPr>
        </p:nvSpPr>
        <p:spPr>
          <a:xfrm>
            <a:off x="495299" y="6532895"/>
            <a:ext cx="6425090" cy="118174"/>
          </a:xfrm>
        </p:spPr>
        <p:txBody>
          <a:bodyPr/>
          <a:lstStyle>
            <a:lvl1pPr defTabSz="685800">
              <a:lnSpc>
                <a:spcPct val="96000"/>
              </a:lnSpc>
              <a:spcBef>
                <a:spcPts val="0"/>
              </a:spcBef>
              <a:buClr>
                <a:srgbClr val="3253DC"/>
              </a:buClr>
              <a:buFont typeface="Arial" panose="020B0604020202020204" pitchFamily="34" charset="0"/>
              <a:buNone/>
              <a:defRPr>
                <a:solidFill>
                  <a:schemeClr val="bg1"/>
                </a:solidFill>
              </a:defRPr>
            </a:lvl1pPr>
          </a:lstStyle>
          <a:p>
            <a:pPr>
              <a:defRPr/>
            </a:pPr>
            <a:r>
              <a:rPr lang="en-US"/>
              <a:t>Source sample text</a:t>
            </a:r>
          </a:p>
        </p:txBody>
      </p:sp>
      <p:sp>
        <p:nvSpPr>
          <p:cNvPr id="20" name="Title 2">
            <a:extLst>
              <a:ext uri="{FF2B5EF4-FFF2-40B4-BE49-F238E27FC236}">
                <a16:creationId xmlns:a16="http://schemas.microsoft.com/office/drawing/2014/main" id="{93599206-992C-D847-B719-FBA798CA5DBF}"/>
              </a:ext>
            </a:extLst>
          </p:cNvPr>
          <p:cNvSpPr>
            <a:spLocks noGrp="1"/>
          </p:cNvSpPr>
          <p:nvPr>
            <p:ph type="title"/>
          </p:nvPr>
        </p:nvSpPr>
        <p:spPr>
          <a:xfrm>
            <a:off x="495300" y="642645"/>
            <a:ext cx="6423978" cy="361959"/>
          </a:xfrm>
        </p:spPr>
        <p:txBody>
          <a:bodyPr wrap="square">
            <a:spAutoFit/>
          </a:bodyPr>
          <a:lstStyle>
            <a:lvl1pPr>
              <a:defRPr>
                <a:solidFill>
                  <a:schemeClr val="bg1"/>
                </a:solidFill>
              </a:defRPr>
            </a:lvl1pPr>
          </a:lstStyle>
          <a:p>
            <a:r>
              <a:rPr lang="en-US"/>
              <a:t>Click to edit Master title style</a:t>
            </a:r>
          </a:p>
        </p:txBody>
      </p:sp>
      <p:sp>
        <p:nvSpPr>
          <p:cNvPr id="21" name="Subtitle">
            <a:extLst>
              <a:ext uri="{FF2B5EF4-FFF2-40B4-BE49-F238E27FC236}">
                <a16:creationId xmlns:a16="http://schemas.microsoft.com/office/drawing/2014/main" id="{2A9AEF52-D7A8-C64F-814D-4E9298CD62D9}"/>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Content Placeholder 4">
            <a:extLst>
              <a:ext uri="{FF2B5EF4-FFF2-40B4-BE49-F238E27FC236}">
                <a16:creationId xmlns:a16="http://schemas.microsoft.com/office/drawing/2014/main" id="{0129E7C8-AC10-8847-915D-92B5501FC00F}"/>
              </a:ext>
            </a:extLst>
          </p:cNvPr>
          <p:cNvSpPr>
            <a:spLocks noGrp="1"/>
          </p:cNvSpPr>
          <p:nvPr>
            <p:ph sz="quarter" idx="17"/>
          </p:nvPr>
        </p:nvSpPr>
        <p:spPr>
          <a:xfrm>
            <a:off x="495300" y="1719072"/>
            <a:ext cx="6425089" cy="4451541"/>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9">
            <a:extLst>
              <a:ext uri="{FF2B5EF4-FFF2-40B4-BE49-F238E27FC236}">
                <a16:creationId xmlns:a16="http://schemas.microsoft.com/office/drawing/2014/main" id="{038D6095-BEBE-BB4F-96AD-F9747306CB0A}"/>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29272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SD_Large Circle White 2">
    <p:bg>
      <p:bgPr>
        <a:solidFill>
          <a:schemeClr val="bg1"/>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7517108" y="-857339"/>
            <a:ext cx="8359183" cy="8572678"/>
          </a:xfrm>
          <a:prstGeom prst="ellipse">
            <a:avLst/>
          </a:prstGeom>
          <a:solidFill>
            <a:srgbClr val="EAEDF2"/>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EA514D3A-70CE-4812-A873-E8B92AB5CE62}"/>
              </a:ext>
            </a:extLst>
          </p:cNvPr>
          <p:cNvSpPr>
            <a:spLocks noGrp="1"/>
          </p:cNvSpPr>
          <p:nvPr>
            <p:ph type="ftr" sz="quarter" idx="10"/>
          </p:nvPr>
        </p:nvSpPr>
        <p:spPr>
          <a:xfrm>
            <a:off x="495299" y="6532895"/>
            <a:ext cx="642509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Source sample text</a:t>
            </a:r>
          </a:p>
        </p:txBody>
      </p:sp>
      <p:sp>
        <p:nvSpPr>
          <p:cNvPr id="16" name="Title 2">
            <a:extLst>
              <a:ext uri="{FF2B5EF4-FFF2-40B4-BE49-F238E27FC236}">
                <a16:creationId xmlns:a16="http://schemas.microsoft.com/office/drawing/2014/main" id="{215FF207-7D54-4440-A7D5-DC52EC3959F1}"/>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7" name="Subtitle">
            <a:extLst>
              <a:ext uri="{FF2B5EF4-FFF2-40B4-BE49-F238E27FC236}">
                <a16:creationId xmlns:a16="http://schemas.microsoft.com/office/drawing/2014/main" id="{F1478138-6A62-7B4B-BACB-244F3E956827}"/>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8" name="Content Placeholder 4">
            <a:extLst>
              <a:ext uri="{FF2B5EF4-FFF2-40B4-BE49-F238E27FC236}">
                <a16:creationId xmlns:a16="http://schemas.microsoft.com/office/drawing/2014/main" id="{E60FE8FC-8E72-2842-906A-77D42E2B258F}"/>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9">
            <a:extLst>
              <a:ext uri="{FF2B5EF4-FFF2-40B4-BE49-F238E27FC236}">
                <a16:creationId xmlns:a16="http://schemas.microsoft.com/office/drawing/2014/main" id="{C214789A-742D-3A44-93B4-05AE6682ED45}"/>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28667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SD_Large Circle Nickel 2">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7517108" y="-857339"/>
            <a:ext cx="8359183" cy="8572678"/>
          </a:xfrm>
          <a:prstGeom prst="ellipse">
            <a:avLst/>
          </a:prstGeom>
          <a:solidFill>
            <a:srgbClr val="D3DAE5"/>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EA514D3A-70CE-4812-A873-E8B92AB5CE62}"/>
              </a:ext>
            </a:extLst>
          </p:cNvPr>
          <p:cNvSpPr>
            <a:spLocks noGrp="1"/>
          </p:cNvSpPr>
          <p:nvPr>
            <p:ph type="ftr" sz="quarter" idx="10"/>
          </p:nvPr>
        </p:nvSpPr>
        <p:spPr>
          <a:xfrm>
            <a:off x="495299" y="6532895"/>
            <a:ext cx="642509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Source sample text</a:t>
            </a:r>
          </a:p>
        </p:txBody>
      </p:sp>
      <p:sp>
        <p:nvSpPr>
          <p:cNvPr id="13" name="Title 2">
            <a:extLst>
              <a:ext uri="{FF2B5EF4-FFF2-40B4-BE49-F238E27FC236}">
                <a16:creationId xmlns:a16="http://schemas.microsoft.com/office/drawing/2014/main" id="{A88E3116-BFC5-1841-9418-761CF03241DC}"/>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8A2C3CB4-6003-1C42-A155-F977A899CED7}"/>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Content Placeholder 4">
            <a:extLst>
              <a:ext uri="{FF2B5EF4-FFF2-40B4-BE49-F238E27FC236}">
                <a16:creationId xmlns:a16="http://schemas.microsoft.com/office/drawing/2014/main" id="{2BD9774F-06C2-FC47-8791-39A0CF387E4C}"/>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9">
            <a:extLst>
              <a:ext uri="{FF2B5EF4-FFF2-40B4-BE49-F238E27FC236}">
                <a16:creationId xmlns:a16="http://schemas.microsoft.com/office/drawing/2014/main" id="{A3B88A5A-3F4A-4142-8EC3-A5DE5D094E5C}"/>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7224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SD_Large Circle Gun Metal 2">
    <p:bg>
      <p:bgPr>
        <a:solidFill>
          <a:schemeClr val="accent5"/>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826177F-FC3F-2F42-98BC-69EF3FD7FC45}"/>
              </a:ext>
            </a:extLst>
          </p:cNvPr>
          <p:cNvSpPr>
            <a:spLocks/>
          </p:cNvSpPr>
          <p:nvPr userDrawn="1"/>
        </p:nvSpPr>
        <p:spPr bwMode="ltGray">
          <a:xfrm>
            <a:off x="7517108" y="-857339"/>
            <a:ext cx="8359183" cy="8572678"/>
          </a:xfrm>
          <a:prstGeom prst="ellipse">
            <a:avLst/>
          </a:prstGeom>
          <a:solidFill>
            <a:srgbClr val="44536C"/>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D5CEE6F9-1E4B-4C9A-946F-D83A264DC746}"/>
              </a:ext>
            </a:extLst>
          </p:cNvPr>
          <p:cNvSpPr>
            <a:spLocks noGrp="1"/>
          </p:cNvSpPr>
          <p:nvPr>
            <p:ph type="ftr" sz="quarter" idx="10"/>
          </p:nvPr>
        </p:nvSpPr>
        <p:spPr>
          <a:xfrm>
            <a:off x="495299" y="6532895"/>
            <a:ext cx="642509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rPr lang="en-US"/>
              <a:t>Source sample text</a:t>
            </a:r>
          </a:p>
        </p:txBody>
      </p:sp>
      <p:sp>
        <p:nvSpPr>
          <p:cNvPr id="13" name="Title 2">
            <a:extLst>
              <a:ext uri="{FF2B5EF4-FFF2-40B4-BE49-F238E27FC236}">
                <a16:creationId xmlns:a16="http://schemas.microsoft.com/office/drawing/2014/main" id="{B36D15F6-7DE5-6443-9613-C4B2FBC1F848}"/>
              </a:ext>
            </a:extLst>
          </p:cNvPr>
          <p:cNvSpPr>
            <a:spLocks noGrp="1"/>
          </p:cNvSpPr>
          <p:nvPr>
            <p:ph type="title"/>
          </p:nvPr>
        </p:nvSpPr>
        <p:spPr>
          <a:xfrm>
            <a:off x="495300" y="642645"/>
            <a:ext cx="6423978" cy="361959"/>
          </a:xfrm>
        </p:spPr>
        <p:txBody>
          <a:bodyPr wrap="square">
            <a:spAutoFit/>
          </a:bodyPr>
          <a:lstStyle>
            <a:lvl1pPr>
              <a:defRPr>
                <a:solidFill>
                  <a:schemeClr val="bg1"/>
                </a:solidFill>
              </a:defRPr>
            </a:lvl1pPr>
          </a:lstStyle>
          <a:p>
            <a:r>
              <a:rPr lang="en-US"/>
              <a:t>Click to edit Master title style</a:t>
            </a:r>
          </a:p>
        </p:txBody>
      </p:sp>
      <p:sp>
        <p:nvSpPr>
          <p:cNvPr id="14" name="Subtitle">
            <a:extLst>
              <a:ext uri="{FF2B5EF4-FFF2-40B4-BE49-F238E27FC236}">
                <a16:creationId xmlns:a16="http://schemas.microsoft.com/office/drawing/2014/main" id="{BCBEB3E5-81CA-814D-ADF5-BF5AC22CC9CB}"/>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Content Placeholder 4">
            <a:extLst>
              <a:ext uri="{FF2B5EF4-FFF2-40B4-BE49-F238E27FC236}">
                <a16:creationId xmlns:a16="http://schemas.microsoft.com/office/drawing/2014/main" id="{19189C48-4D09-6448-9A16-6C4D04527AD6}"/>
              </a:ext>
            </a:extLst>
          </p:cNvPr>
          <p:cNvSpPr>
            <a:spLocks noGrp="1"/>
          </p:cNvSpPr>
          <p:nvPr>
            <p:ph sz="quarter" idx="17"/>
          </p:nvPr>
        </p:nvSpPr>
        <p:spPr>
          <a:xfrm>
            <a:off x="495300" y="1719072"/>
            <a:ext cx="6425089" cy="4451541"/>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9">
            <a:extLst>
              <a:ext uri="{FF2B5EF4-FFF2-40B4-BE49-F238E27FC236}">
                <a16:creationId xmlns:a16="http://schemas.microsoft.com/office/drawing/2014/main" id="{E11DFE3E-54AF-B840-B32E-6EC908B58E66}"/>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22717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SD_Large Circle Midnight 2">
    <p:bg>
      <p:bgPr>
        <a:solidFill>
          <a:schemeClr val="tx2"/>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AE47188-2E65-7E46-B32C-E78D883C6DCA}"/>
              </a:ext>
            </a:extLst>
          </p:cNvPr>
          <p:cNvSpPr>
            <a:spLocks/>
          </p:cNvSpPr>
          <p:nvPr userDrawn="1"/>
        </p:nvSpPr>
        <p:spPr bwMode="ltGray">
          <a:xfrm>
            <a:off x="7517108" y="-857339"/>
            <a:ext cx="8359183" cy="8572678"/>
          </a:xfrm>
          <a:prstGeom prst="ellipse">
            <a:avLst/>
          </a:prstGeom>
          <a:solidFill>
            <a:srgbClr val="092139"/>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CA8F4DA7-4CDA-4E93-B875-4157AC85CAEB}"/>
              </a:ext>
            </a:extLst>
          </p:cNvPr>
          <p:cNvSpPr>
            <a:spLocks noGrp="1"/>
          </p:cNvSpPr>
          <p:nvPr>
            <p:ph type="ftr" sz="quarter" idx="10"/>
          </p:nvPr>
        </p:nvSpPr>
        <p:spPr>
          <a:xfrm>
            <a:off x="495299" y="6532895"/>
            <a:ext cx="642509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rPr lang="en-US"/>
              <a:t>Source sample text</a:t>
            </a:r>
          </a:p>
        </p:txBody>
      </p:sp>
      <p:sp>
        <p:nvSpPr>
          <p:cNvPr id="9" name="Title 2">
            <a:extLst>
              <a:ext uri="{FF2B5EF4-FFF2-40B4-BE49-F238E27FC236}">
                <a16:creationId xmlns:a16="http://schemas.microsoft.com/office/drawing/2014/main" id="{B1282066-7F06-B246-AE8C-29172F144371}"/>
              </a:ext>
            </a:extLst>
          </p:cNvPr>
          <p:cNvSpPr>
            <a:spLocks noGrp="1"/>
          </p:cNvSpPr>
          <p:nvPr>
            <p:ph type="title"/>
          </p:nvPr>
        </p:nvSpPr>
        <p:spPr>
          <a:xfrm>
            <a:off x="495300" y="642645"/>
            <a:ext cx="6423978" cy="361959"/>
          </a:xfrm>
        </p:spPr>
        <p:txBody>
          <a:bodyPr wrap="square">
            <a:spAutoFit/>
          </a:bodyPr>
          <a:lstStyle>
            <a:lvl1pPr>
              <a:defRPr>
                <a:solidFill>
                  <a:schemeClr val="bg1"/>
                </a:solidFill>
              </a:defRPr>
            </a:lvl1pPr>
          </a:lstStyle>
          <a:p>
            <a:r>
              <a:rPr lang="en-US"/>
              <a:t>Click to edit Master title style</a:t>
            </a:r>
          </a:p>
        </p:txBody>
      </p:sp>
      <p:sp>
        <p:nvSpPr>
          <p:cNvPr id="12" name="Subtitle">
            <a:extLst>
              <a:ext uri="{FF2B5EF4-FFF2-40B4-BE49-F238E27FC236}">
                <a16:creationId xmlns:a16="http://schemas.microsoft.com/office/drawing/2014/main" id="{D1151056-DC79-0A42-B719-F2F0C08292CA}"/>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Content Placeholder 4">
            <a:extLst>
              <a:ext uri="{FF2B5EF4-FFF2-40B4-BE49-F238E27FC236}">
                <a16:creationId xmlns:a16="http://schemas.microsoft.com/office/drawing/2014/main" id="{376E5248-EDE9-3046-BAE5-2B5039AC66FE}"/>
              </a:ext>
            </a:extLst>
          </p:cNvPr>
          <p:cNvSpPr>
            <a:spLocks noGrp="1"/>
          </p:cNvSpPr>
          <p:nvPr>
            <p:ph sz="quarter" idx="17"/>
          </p:nvPr>
        </p:nvSpPr>
        <p:spPr>
          <a:xfrm>
            <a:off x="495300" y="1719072"/>
            <a:ext cx="6425089" cy="4451541"/>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9">
            <a:extLst>
              <a:ext uri="{FF2B5EF4-FFF2-40B4-BE49-F238E27FC236}">
                <a16:creationId xmlns:a16="http://schemas.microsoft.com/office/drawing/2014/main" id="{7DC32646-24CD-1143-9669-355185C160ED}"/>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27098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SD_Segue Re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chemeClr val="bg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5E0A33EB-E04E-4937-9C29-18B848ECAF9D}"/>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52322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SD_Segue White">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chemeClr val="bg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63D8D098-3C1E-46F7-B7BB-D63BD1F15D43}"/>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03846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SD_Segue Nicke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355732B8-CA4B-44E8-877F-C190B0712962}"/>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70597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SD_Segue Gun Meta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FEC0451-770B-4070-ACD4-0882A0095A6A}"/>
              </a:ext>
            </a:extLst>
          </p:cNvPr>
          <p:cNvSpPr/>
          <p:nvPr userDrawn="1"/>
        </p:nvSpPr>
        <p:spPr bwMode="white">
          <a:xfrm>
            <a:off x="-171450" y="-152401"/>
            <a:ext cx="10904538" cy="6516131"/>
          </a:xfrm>
          <a:prstGeom prst="roundRect">
            <a:avLst>
              <a:gd name="adj" fmla="val 1263"/>
            </a:avLst>
          </a:prstGeom>
          <a:solidFill>
            <a:schemeClr val="accent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46569433-1D23-43C7-A01E-9C6E2975369F}"/>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22E55F0E-7B10-4FDF-B5BD-AF1860F2BF27}"/>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215C2C65-FF93-4E2F-8A22-1D5C9BF11D77}"/>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203582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3A03272E-A5C6-CB49-BA8B-767EA157F8AE}"/>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dirty="0"/>
              <a:t>Source sample text</a:t>
            </a:r>
          </a:p>
        </p:txBody>
      </p:sp>
    </p:spTree>
    <p:extLst>
      <p:ext uri="{BB962C8B-B14F-4D97-AF65-F5344CB8AC3E}">
        <p14:creationId xmlns:p14="http://schemas.microsoft.com/office/powerpoint/2010/main" val="424323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D_Segue Midnight">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850B61F-2463-4E12-B05F-5C04B8EA8B59}"/>
              </a:ext>
            </a:extLst>
          </p:cNvPr>
          <p:cNvSpPr/>
          <p:nvPr userDrawn="1"/>
        </p:nvSpPr>
        <p:spPr bwMode="white">
          <a:xfrm>
            <a:off x="-171450" y="-152401"/>
            <a:ext cx="10904538" cy="6516131"/>
          </a:xfrm>
          <a:prstGeom prst="roundRect">
            <a:avLst>
              <a:gd name="adj" fmla="val 1263"/>
            </a:avLst>
          </a:prstGeom>
          <a:solidFill>
            <a:schemeClr val="tx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0BF73236-9A00-4737-B99F-8D917394A1B3}"/>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43BC7C6-A8F1-4D02-91D6-CBA0AF9DA032}"/>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BD645B84-BB4D-40C7-A2B7-2D5E136C03A7}"/>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62846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D_Segue Red 2">
    <p:bg>
      <p:bgPr>
        <a:solidFill>
          <a:schemeClr val="bg2"/>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rgbClr val="D1111F"/>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69C6F662-48F9-434F-BD9A-7DD9C5C96199}"/>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75875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D_Segue White 2">
    <p:bg>
      <p:bgPr>
        <a:solidFill>
          <a:schemeClr val="bg1"/>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rgbClr val="EFF1F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68CDEF86-DF67-449D-9D63-F9FB5A5CC1C2}"/>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1660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D_Segue Nickel 2">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rgbClr val="D3DAE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15A51EFF-7D7F-4212-AB8C-E9538E02D7BE}"/>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225482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D_Segue Gun Metal 2">
    <p:bg>
      <p:bgPr>
        <a:solidFill>
          <a:schemeClr val="accent5"/>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FEC0451-770B-4070-ACD4-0882A0095A6A}"/>
              </a:ext>
            </a:extLst>
          </p:cNvPr>
          <p:cNvSpPr/>
          <p:nvPr userDrawn="1"/>
        </p:nvSpPr>
        <p:spPr bwMode="white">
          <a:xfrm>
            <a:off x="-171450" y="-152401"/>
            <a:ext cx="10904538" cy="6516131"/>
          </a:xfrm>
          <a:prstGeom prst="roundRect">
            <a:avLst>
              <a:gd name="adj" fmla="val 1263"/>
            </a:avLst>
          </a:prstGeom>
          <a:solidFill>
            <a:srgbClr val="44536C"/>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46569433-1D23-43C7-A01E-9C6E2975369F}"/>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22E55F0E-7B10-4FDF-B5BD-AF1860F2BF27}"/>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0CF8E14F-0C06-434A-BC52-97C607D6AB3B}"/>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80285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D_Segue Midnight 2">
    <p:bg>
      <p:bgPr>
        <a:solidFill>
          <a:schemeClr val="tx2"/>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850B61F-2463-4E12-B05F-5C04B8EA8B59}"/>
              </a:ext>
            </a:extLst>
          </p:cNvPr>
          <p:cNvSpPr/>
          <p:nvPr userDrawn="1"/>
        </p:nvSpPr>
        <p:spPr bwMode="white">
          <a:xfrm>
            <a:off x="-171450" y="-152401"/>
            <a:ext cx="10904538" cy="6516131"/>
          </a:xfrm>
          <a:prstGeom prst="roundRect">
            <a:avLst>
              <a:gd name="adj" fmla="val 1263"/>
            </a:avLst>
          </a:prstGeom>
          <a:solidFill>
            <a:srgbClr val="092139"/>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0BF73236-9A00-4737-B99F-8D917394A1B3}"/>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43BC7C6-A8F1-4D02-91D6-CBA0AF9DA032}"/>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2BD8D1DF-98DF-4656-9772-B578C54B93D9}"/>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8887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SD Segue Re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08C4B33-F8CC-4197-B915-DA991CD5E6C6}"/>
              </a:ext>
            </a:extLst>
          </p:cNvPr>
          <p:cNvGrpSpPr/>
          <p:nvPr userDrawn="1"/>
        </p:nvGrpSpPr>
        <p:grpSpPr>
          <a:xfrm>
            <a:off x="5264150" y="1085955"/>
            <a:ext cx="8686026" cy="8686800"/>
            <a:chOff x="2118610" y="-558521"/>
            <a:chExt cx="7954780" cy="7975042"/>
          </a:xfrm>
        </p:grpSpPr>
        <p:sp>
          <p:nvSpPr>
            <p:cNvPr id="12" name="Freeform 21">
              <a:extLst>
                <a:ext uri="{FF2B5EF4-FFF2-40B4-BE49-F238E27FC236}">
                  <a16:creationId xmlns:a16="http://schemas.microsoft.com/office/drawing/2014/main" id="{FCE1034B-B952-482E-B5BD-3D74DC622EFF}"/>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CD111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3" name="Freeform 22">
              <a:extLst>
                <a:ext uri="{FF2B5EF4-FFF2-40B4-BE49-F238E27FC236}">
                  <a16:creationId xmlns:a16="http://schemas.microsoft.com/office/drawing/2014/main" id="{F511B2A5-5879-4724-8EA8-B068501A7C49}"/>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D81220"/>
            </a:solidFill>
            <a:ln>
              <a:noFill/>
            </a:ln>
            <a:effectLst>
              <a:outerShdw blurRad="304800" dist="304800" dir="8100000" algn="tr" rotWithShape="0">
                <a:srgbClr val="1F0306">
                  <a:alpha val="34902"/>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4" name="Freeform 23">
              <a:extLst>
                <a:ext uri="{FF2B5EF4-FFF2-40B4-BE49-F238E27FC236}">
                  <a16:creationId xmlns:a16="http://schemas.microsoft.com/office/drawing/2014/main" id="{8ABE833E-11B6-41D0-A3EA-C51CF277F921}"/>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outerShdw blurRad="304800" dist="304800" dir="8100000" algn="tr" rotWithShape="0">
                <a:srgbClr val="160204">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5" name="Freeform 23">
              <a:extLst>
                <a:ext uri="{FF2B5EF4-FFF2-40B4-BE49-F238E27FC236}">
                  <a16:creationId xmlns:a16="http://schemas.microsoft.com/office/drawing/2014/main" id="{E9A408BA-944B-41C4-83D5-BB3A7D38327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innerShdw blurRad="304800" dist="304800">
                <a:srgbClr val="180204">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7" name="Subtitle">
            <a:extLst>
              <a:ext uri="{FF2B5EF4-FFF2-40B4-BE49-F238E27FC236}">
                <a16:creationId xmlns:a16="http://schemas.microsoft.com/office/drawing/2014/main" id="{95FCDFC9-7609-4879-BB7A-41D84D84FDF0}"/>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Title 1">
            <a:extLst>
              <a:ext uri="{FF2B5EF4-FFF2-40B4-BE49-F238E27FC236}">
                <a16:creationId xmlns:a16="http://schemas.microsoft.com/office/drawing/2014/main" id="{AB7FE436-ECEE-446A-82A4-FD95FAB47683}"/>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219148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SD Segue White">
    <p:bg>
      <p:bgPr>
        <a:solidFill>
          <a:srgbClr val="FFFFFF"/>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A8A1B41-DD86-4CC6-BB23-4639A3825C7E}"/>
              </a:ext>
            </a:extLst>
          </p:cNvPr>
          <p:cNvGrpSpPr>
            <a:grpSpLocks/>
          </p:cNvGrpSpPr>
          <p:nvPr userDrawn="1"/>
        </p:nvGrpSpPr>
        <p:grpSpPr>
          <a:xfrm>
            <a:off x="5264150" y="1085955"/>
            <a:ext cx="8686800" cy="8686800"/>
            <a:chOff x="2118610" y="-558521"/>
            <a:chExt cx="7954780" cy="7975042"/>
          </a:xfrm>
        </p:grpSpPr>
        <p:sp>
          <p:nvSpPr>
            <p:cNvPr id="14" name="Freeform 21">
              <a:extLst>
                <a:ext uri="{FF2B5EF4-FFF2-40B4-BE49-F238E27FC236}">
                  <a16:creationId xmlns:a16="http://schemas.microsoft.com/office/drawing/2014/main" id="{EB5AB6E0-2FFC-40AE-8A71-DCBE6B384E21}"/>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FAFBFC"/>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5" name="Freeform 22">
              <a:extLst>
                <a:ext uri="{FF2B5EF4-FFF2-40B4-BE49-F238E27FC236}">
                  <a16:creationId xmlns:a16="http://schemas.microsoft.com/office/drawing/2014/main" id="{E681A099-F31B-4476-B9E6-42DAD17198C8}"/>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FAFBFC"/>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6" name="Freeform 23">
              <a:extLst>
                <a:ext uri="{FF2B5EF4-FFF2-40B4-BE49-F238E27FC236}">
                  <a16:creationId xmlns:a16="http://schemas.microsoft.com/office/drawing/2014/main" id="{5F07C53E-FAF6-4844-BB37-35D97BAF4BB8}"/>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7" name="Freeform 23">
              <a:extLst>
                <a:ext uri="{FF2B5EF4-FFF2-40B4-BE49-F238E27FC236}">
                  <a16:creationId xmlns:a16="http://schemas.microsoft.com/office/drawing/2014/main" id="{39B7103C-EFE9-41A7-8616-4AD2DAB118A6}"/>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1"/>
            </a:solidFill>
            <a:ln>
              <a:noFill/>
            </a:ln>
            <a:effectLst>
              <a:innerShdw blurRad="304800" dist="304800">
                <a:schemeClr val="tx1">
                  <a:alpha val="40000"/>
                </a:scheme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1" name="Subtitle">
            <a:extLst>
              <a:ext uri="{FF2B5EF4-FFF2-40B4-BE49-F238E27FC236}">
                <a16:creationId xmlns:a16="http://schemas.microsoft.com/office/drawing/2014/main" id="{54BF2C34-3F26-4221-8C0C-6AD2A4F9C86F}"/>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itle 1">
            <a:extLst>
              <a:ext uri="{FF2B5EF4-FFF2-40B4-BE49-F238E27FC236}">
                <a16:creationId xmlns:a16="http://schemas.microsoft.com/office/drawing/2014/main" id="{2E705B94-D757-41A5-A502-1F2B8E604538}"/>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Tree>
    <p:extLst>
      <p:ext uri="{BB962C8B-B14F-4D97-AF65-F5344CB8AC3E}">
        <p14:creationId xmlns:p14="http://schemas.microsoft.com/office/powerpoint/2010/main" val="70552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SD Segue Nickel">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3995637-D09E-4C2D-A6A8-AF45BAD58465}"/>
              </a:ext>
            </a:extLst>
          </p:cNvPr>
          <p:cNvGrpSpPr>
            <a:grpSpLocks/>
          </p:cNvGrpSpPr>
          <p:nvPr userDrawn="1"/>
        </p:nvGrpSpPr>
        <p:grpSpPr>
          <a:xfrm>
            <a:off x="5264150" y="1085955"/>
            <a:ext cx="8686800" cy="8686800"/>
            <a:chOff x="2118610" y="-558521"/>
            <a:chExt cx="7954780" cy="7975042"/>
          </a:xfrm>
        </p:grpSpPr>
        <p:sp>
          <p:nvSpPr>
            <p:cNvPr id="14" name="Freeform 21">
              <a:extLst>
                <a:ext uri="{FF2B5EF4-FFF2-40B4-BE49-F238E27FC236}">
                  <a16:creationId xmlns:a16="http://schemas.microsoft.com/office/drawing/2014/main" id="{B7A66708-ADEC-4638-A33A-46DCF451B424}"/>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FAFBFC"/>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5" name="Freeform 22">
              <a:extLst>
                <a:ext uri="{FF2B5EF4-FFF2-40B4-BE49-F238E27FC236}">
                  <a16:creationId xmlns:a16="http://schemas.microsoft.com/office/drawing/2014/main" id="{C329A767-5738-486D-BBF0-00850276E5AD}"/>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E7EBF1"/>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6" name="Freeform 23">
              <a:extLst>
                <a:ext uri="{FF2B5EF4-FFF2-40B4-BE49-F238E27FC236}">
                  <a16:creationId xmlns:a16="http://schemas.microsoft.com/office/drawing/2014/main" id="{8DDC509B-6BC5-4B06-8116-E88999EBD245}"/>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7" name="Freeform 23">
              <a:extLst>
                <a:ext uri="{FF2B5EF4-FFF2-40B4-BE49-F238E27FC236}">
                  <a16:creationId xmlns:a16="http://schemas.microsoft.com/office/drawing/2014/main" id="{3C56DEE9-71A7-4C5B-90D6-DC58833209D6}"/>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40000"/>
                <a:lumOff val="60000"/>
              </a:schemeClr>
            </a:solidFill>
            <a:ln>
              <a:noFill/>
            </a:ln>
            <a:effectLst>
              <a:innerShdw blurRad="304800" dist="304800">
                <a:schemeClr val="tx1">
                  <a:alpha val="40000"/>
                </a:scheme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1" name="Subtitle">
            <a:extLst>
              <a:ext uri="{FF2B5EF4-FFF2-40B4-BE49-F238E27FC236}">
                <a16:creationId xmlns:a16="http://schemas.microsoft.com/office/drawing/2014/main" id="{54BF2C34-3F26-4221-8C0C-6AD2A4F9C86F}"/>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itle 1">
            <a:extLst>
              <a:ext uri="{FF2B5EF4-FFF2-40B4-BE49-F238E27FC236}">
                <a16:creationId xmlns:a16="http://schemas.microsoft.com/office/drawing/2014/main" id="{2E705B94-D757-41A5-A502-1F2B8E604538}"/>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Tree>
    <p:extLst>
      <p:ext uri="{BB962C8B-B14F-4D97-AF65-F5344CB8AC3E}">
        <p14:creationId xmlns:p14="http://schemas.microsoft.com/office/powerpoint/2010/main" val="307077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SD Segue Gunmetal">
    <p:bg>
      <p:bgPr>
        <a:solidFill>
          <a:schemeClr val="accent5"/>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F7FB884-98FF-49F3-BC97-59F225D25E12}"/>
              </a:ext>
            </a:extLst>
          </p:cNvPr>
          <p:cNvGrpSpPr>
            <a:grpSpLocks/>
          </p:cNvGrpSpPr>
          <p:nvPr userDrawn="1"/>
        </p:nvGrpSpPr>
        <p:grpSpPr>
          <a:xfrm>
            <a:off x="5264150" y="1085955"/>
            <a:ext cx="8686800" cy="8686800"/>
            <a:chOff x="2118610" y="-558521"/>
            <a:chExt cx="7954780" cy="7975042"/>
          </a:xfrm>
        </p:grpSpPr>
        <p:sp>
          <p:nvSpPr>
            <p:cNvPr id="16" name="Freeform 21">
              <a:extLst>
                <a:ext uri="{FF2B5EF4-FFF2-40B4-BE49-F238E27FC236}">
                  <a16:creationId xmlns:a16="http://schemas.microsoft.com/office/drawing/2014/main" id="{D1729F58-5BA1-4640-B7B9-E94D565AE2E0}"/>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4A5A75"/>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7" name="Freeform 22">
              <a:extLst>
                <a:ext uri="{FF2B5EF4-FFF2-40B4-BE49-F238E27FC236}">
                  <a16:creationId xmlns:a16="http://schemas.microsoft.com/office/drawing/2014/main" id="{DD0D4E0D-57F1-4154-B50F-74535C36D500}"/>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4F617D"/>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8" name="Freeform 23">
              <a:extLst>
                <a:ext uri="{FF2B5EF4-FFF2-40B4-BE49-F238E27FC236}">
                  <a16:creationId xmlns:a16="http://schemas.microsoft.com/office/drawing/2014/main" id="{DB9B5929-7301-48A9-B841-0BE61CA7A8CA}"/>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9" name="Freeform 23">
              <a:extLst>
                <a:ext uri="{FF2B5EF4-FFF2-40B4-BE49-F238E27FC236}">
                  <a16:creationId xmlns:a16="http://schemas.microsoft.com/office/drawing/2014/main" id="{16F91B29-9007-4D8A-8C02-55645583D8A6}"/>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innerShdw blurRad="304800" dist="304800">
                <a:srgbClr val="0A0C10">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3" name="Subtitle">
            <a:extLst>
              <a:ext uri="{FF2B5EF4-FFF2-40B4-BE49-F238E27FC236}">
                <a16:creationId xmlns:a16="http://schemas.microsoft.com/office/drawing/2014/main" id="{667FC2DA-5B00-4EA7-952E-317316DAA878}"/>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itle 1">
            <a:extLst>
              <a:ext uri="{FF2B5EF4-FFF2-40B4-BE49-F238E27FC236}">
                <a16:creationId xmlns:a16="http://schemas.microsoft.com/office/drawing/2014/main" id="{41F7F217-0194-4AD6-8E1C-386E2E132F49}"/>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383122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hite">
    <p:bg>
      <p:bgPr>
        <a:solidFill>
          <a:schemeClr val="bg1"/>
        </a:solidFill>
        <a:effectLst/>
      </p:bgPr>
    </p:bg>
    <p:spTree>
      <p:nvGrpSpPr>
        <p:cNvPr id="1" name=""/>
        <p:cNvGrpSpPr/>
        <p:nvPr/>
      </p:nvGrpSpPr>
      <p:grpSpPr>
        <a:xfrm>
          <a:off x="0" y="0"/>
          <a:ext cx="0" cy="0"/>
          <a:chOff x="0" y="0"/>
          <a:chExt cx="0" cy="0"/>
        </a:xfrm>
      </p:grpSpPr>
      <p:sp>
        <p:nvSpPr>
          <p:cNvPr id="26" name="Freeform 8">
            <a:extLst>
              <a:ext uri="{FF2B5EF4-FFF2-40B4-BE49-F238E27FC236}">
                <a16:creationId xmlns:a16="http://schemas.microsoft.com/office/drawing/2014/main" id="{FA702086-7005-4270-9600-3E0409C7EC66}"/>
              </a:ext>
            </a:extLst>
          </p:cNvPr>
          <p:cNvSpPr>
            <a:spLocks/>
          </p:cNvSpPr>
          <p:nvPr userDrawn="1"/>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chemeClr val="accent6">
              <a:lumMod val="40000"/>
              <a:lumOff val="60000"/>
            </a:schemeClr>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2" name="Text Placeholder 7">
            <a:extLst>
              <a:ext uri="{FF2B5EF4-FFF2-40B4-BE49-F238E27FC236}">
                <a16:creationId xmlns:a16="http://schemas.microsoft.com/office/drawing/2014/main" id="{69DEBC16-9BD4-454D-8EE3-B7C3B80663CC}"/>
              </a:ext>
            </a:extLst>
          </p:cNvPr>
          <p:cNvSpPr>
            <a:spLocks noGrp="1"/>
          </p:cNvSpPr>
          <p:nvPr>
            <p:ph type="body" sz="quarter" idx="10" hasCustomPrompt="1"/>
          </p:nvPr>
        </p:nvSpPr>
        <p:spPr bwMode="gray">
          <a:xfrm>
            <a:off x="495300" y="4195085"/>
            <a:ext cx="6454176"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tx2"/>
                </a:solidFill>
              </a:defRPr>
            </a:lvl1pPr>
            <a:lvl2pPr marL="0" indent="0">
              <a:lnSpc>
                <a:spcPct val="96000"/>
              </a:lnSpc>
              <a:spcBef>
                <a:spcPts val="0"/>
              </a:spcBef>
              <a:buFont typeface="Microsoft Sans Serif" panose="020B0604020202020204" pitchFamily="34" charset="0"/>
              <a:buNone/>
              <a:defRPr sz="1600">
                <a:solidFill>
                  <a:schemeClr val="tx2"/>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14" name="Text Placeholder 7">
            <a:extLst>
              <a:ext uri="{FF2B5EF4-FFF2-40B4-BE49-F238E27FC236}">
                <a16:creationId xmlns:a16="http://schemas.microsoft.com/office/drawing/2014/main" id="{33967FE1-1B3C-5549-9183-2F0C6DAA113F}"/>
              </a:ext>
            </a:extLst>
          </p:cNvPr>
          <p:cNvSpPr>
            <a:spLocks noGrp="1"/>
          </p:cNvSpPr>
          <p:nvPr>
            <p:ph type="body" sz="quarter" idx="12" hasCustomPrompt="1"/>
          </p:nvPr>
        </p:nvSpPr>
        <p:spPr bwMode="gray">
          <a:xfrm>
            <a:off x="6202433" y="399994"/>
            <a:ext cx="1904056" cy="226772"/>
          </a:xfrm>
          <a:prstGeom prst="rect">
            <a:avLst/>
          </a:prstGeom>
        </p:spPr>
        <p:txBody>
          <a:bodyPr wrap="none"/>
          <a:lstStyle>
            <a:lvl1pPr marL="0" indent="0" algn="l">
              <a:lnSpc>
                <a:spcPct val="87000"/>
              </a:lnSpc>
              <a:spcBef>
                <a:spcPts val="0"/>
              </a:spcBef>
              <a:buNone/>
              <a:defRPr sz="1600" b="0">
                <a:solidFill>
                  <a:schemeClr val="tx2"/>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15" name="Text Placeholder 5">
            <a:extLst>
              <a:ext uri="{FF2B5EF4-FFF2-40B4-BE49-F238E27FC236}">
                <a16:creationId xmlns:a16="http://schemas.microsoft.com/office/drawing/2014/main" id="{7248B14A-92AB-5E43-BA1E-7830EF5C143C}"/>
              </a:ext>
            </a:extLst>
          </p:cNvPr>
          <p:cNvSpPr>
            <a:spLocks noGrp="1"/>
          </p:cNvSpPr>
          <p:nvPr>
            <p:ph type="body" sz="quarter" idx="13" hasCustomPrompt="1"/>
          </p:nvPr>
        </p:nvSpPr>
        <p:spPr bwMode="gray">
          <a:xfrm>
            <a:off x="9448800" y="396125"/>
            <a:ext cx="1882210" cy="262176"/>
          </a:xfrm>
          <a:prstGeom prst="rect">
            <a:avLst/>
          </a:prstGeom>
        </p:spPr>
        <p:txBody>
          <a:bodyPr wrap="none"/>
          <a:lstStyle>
            <a:lvl1pPr marL="0" indent="0">
              <a:lnSpc>
                <a:spcPct val="87000"/>
              </a:lnSpc>
              <a:spcBef>
                <a:spcPts val="0"/>
              </a:spcBef>
              <a:buNone/>
              <a:defRPr sz="1600">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18" name="Text Placeholder 48">
            <a:extLst>
              <a:ext uri="{FF2B5EF4-FFF2-40B4-BE49-F238E27FC236}">
                <a16:creationId xmlns:a16="http://schemas.microsoft.com/office/drawing/2014/main" id="{6F6D3CAF-F7C0-0E43-AE55-B557B5B2CAB8}"/>
              </a:ext>
            </a:extLst>
          </p:cNvPr>
          <p:cNvSpPr>
            <a:spLocks noGrp="1"/>
          </p:cNvSpPr>
          <p:nvPr>
            <p:ph type="body" sz="quarter" idx="14" hasCustomPrompt="1"/>
          </p:nvPr>
        </p:nvSpPr>
        <p:spPr bwMode="gray">
          <a:xfrm>
            <a:off x="479626" y="5520817"/>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9" name="Title 2">
            <a:extLst>
              <a:ext uri="{FF2B5EF4-FFF2-40B4-BE49-F238E27FC236}">
                <a16:creationId xmlns:a16="http://schemas.microsoft.com/office/drawing/2014/main" id="{DB463463-916C-494D-B590-7545E418D49B}"/>
              </a:ext>
            </a:extLst>
          </p:cNvPr>
          <p:cNvSpPr>
            <a:spLocks noGrp="1"/>
          </p:cNvSpPr>
          <p:nvPr>
            <p:ph type="title"/>
          </p:nvPr>
        </p:nvSpPr>
        <p:spPr bwMode="gray">
          <a:xfrm>
            <a:off x="431638" y="2631736"/>
            <a:ext cx="6517838" cy="1445909"/>
          </a:xfrm>
        </p:spPr>
        <p:txBody>
          <a:bodyPr wrap="square">
            <a:spAutoFit/>
          </a:bodyPr>
          <a:lstStyle>
            <a:lvl1pPr>
              <a:lnSpc>
                <a:spcPct val="87000"/>
              </a:lnSpc>
              <a:defRPr sz="5400">
                <a:solidFill>
                  <a:schemeClr val="tx2"/>
                </a:solidFill>
              </a:defRPr>
            </a:lvl1pPr>
          </a:lstStyle>
          <a:p>
            <a:r>
              <a:rPr lang="en-US"/>
              <a:t>Click to edit Master title style</a:t>
            </a:r>
            <a:endParaRPr lang="en-US" dirty="0"/>
          </a:p>
        </p:txBody>
      </p:sp>
      <p:sp>
        <p:nvSpPr>
          <p:cNvPr id="20" name="Freeform 5">
            <a:extLst>
              <a:ext uri="{FF2B5EF4-FFF2-40B4-BE49-F238E27FC236}">
                <a16:creationId xmlns:a16="http://schemas.microsoft.com/office/drawing/2014/main" id="{CE9B043A-C215-144F-BD44-72F31AD5FDA7}"/>
              </a:ext>
            </a:extLst>
          </p:cNvPr>
          <p:cNvSpPr>
            <a:spLocks noChangeAspect="1" noEditPoints="1"/>
          </p:cNvSpPr>
          <p:nvPr userDrawn="1"/>
        </p:nvSpPr>
        <p:spPr bwMode="black">
          <a:xfrm>
            <a:off x="482438"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Tree>
    <p:extLst>
      <p:ext uri="{BB962C8B-B14F-4D97-AF65-F5344CB8AC3E}">
        <p14:creationId xmlns:p14="http://schemas.microsoft.com/office/powerpoint/2010/main" val="321519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7" name="Footer Placeholder 2">
            <a:extLst>
              <a:ext uri="{FF2B5EF4-FFF2-40B4-BE49-F238E27FC236}">
                <a16:creationId xmlns:a16="http://schemas.microsoft.com/office/drawing/2014/main" id="{F6C18923-35DB-3B4A-861B-A5445F6BE6DD}"/>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dirty="0"/>
              <a:t>Source sample text</a:t>
            </a:r>
          </a:p>
        </p:txBody>
      </p:sp>
    </p:spTree>
    <p:extLst>
      <p:ext uri="{BB962C8B-B14F-4D97-AF65-F5344CB8AC3E}">
        <p14:creationId xmlns:p14="http://schemas.microsoft.com/office/powerpoint/2010/main" val="110774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SD Segue Midnight">
    <p:bg>
      <p:bgPr>
        <a:solidFill>
          <a:schemeClr val="tx2"/>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48F3DEE-F59E-4FD9-BD86-03F5F40D7A2E}"/>
              </a:ext>
            </a:extLst>
          </p:cNvPr>
          <p:cNvGrpSpPr>
            <a:grpSpLocks/>
          </p:cNvGrpSpPr>
          <p:nvPr userDrawn="1"/>
        </p:nvGrpSpPr>
        <p:grpSpPr>
          <a:xfrm>
            <a:off x="5264150" y="1085955"/>
            <a:ext cx="8686800" cy="8686800"/>
            <a:chOff x="2118610" y="-558521"/>
            <a:chExt cx="7954780" cy="7975042"/>
          </a:xfrm>
        </p:grpSpPr>
        <p:sp>
          <p:nvSpPr>
            <p:cNvPr id="16" name="Freeform 21">
              <a:extLst>
                <a:ext uri="{FF2B5EF4-FFF2-40B4-BE49-F238E27FC236}">
                  <a16:creationId xmlns:a16="http://schemas.microsoft.com/office/drawing/2014/main" id="{7041D8A3-B9AF-4F2D-AA73-3D2AF4DFDBCE}"/>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chemeClr val="tx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7" name="Freeform 22">
              <a:extLst>
                <a:ext uri="{FF2B5EF4-FFF2-40B4-BE49-F238E27FC236}">
                  <a16:creationId xmlns:a16="http://schemas.microsoft.com/office/drawing/2014/main" id="{C4FF451B-9E7B-4956-8927-3F6D18114FF0}"/>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0B2845"/>
            </a:solidFill>
            <a:ln>
              <a:noFill/>
            </a:ln>
            <a:effectLst>
              <a:outerShdw blurRad="304800" dist="304800" dir="8100000" algn="tr" rotWithShape="0">
                <a:srgbClr val="030A11">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8" name="Freeform 23">
              <a:extLst>
                <a:ext uri="{FF2B5EF4-FFF2-40B4-BE49-F238E27FC236}">
                  <a16:creationId xmlns:a16="http://schemas.microsoft.com/office/drawing/2014/main" id="{4AD20902-EBB9-4879-BBE8-7873C117122F}"/>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outerShdw blurRad="304800" dist="304800" dir="8100000" algn="tr" rotWithShape="0">
                <a:srgbClr val="030A11">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9" name="Freeform 23">
              <a:extLst>
                <a:ext uri="{FF2B5EF4-FFF2-40B4-BE49-F238E27FC236}">
                  <a16:creationId xmlns:a16="http://schemas.microsoft.com/office/drawing/2014/main" id="{D3D03E25-E54F-4D62-B7B5-CBE3507B8488}"/>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innerShdw blurRad="304800" dist="304800">
                <a:srgbClr val="030A11">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3" name="Subtitle">
            <a:extLst>
              <a:ext uri="{FF2B5EF4-FFF2-40B4-BE49-F238E27FC236}">
                <a16:creationId xmlns:a16="http://schemas.microsoft.com/office/drawing/2014/main" id="{B395992B-C0C1-46B0-B7C8-830159C0C506}"/>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itle 1">
            <a:extLst>
              <a:ext uri="{FF2B5EF4-FFF2-40B4-BE49-F238E27FC236}">
                <a16:creationId xmlns:a16="http://schemas.microsoft.com/office/drawing/2014/main" id="{AE0053FF-8E38-4E49-A437-9A4B96C84C53}"/>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120490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SD_Big Statement Quote Red">
    <p:bg>
      <p:bgPr>
        <a:gradFill>
          <a:gsLst>
            <a:gs pos="4000">
              <a:srgbClr val="E71324"/>
            </a:gs>
            <a:gs pos="35000">
              <a:srgbClr val="D91323"/>
            </a:gs>
            <a:gs pos="100000">
              <a:srgbClr val="C10B1A"/>
            </a:gs>
          </a:gsLst>
          <a:lin ang="2700000" scaled="1"/>
        </a:gra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73ABA57-7B0F-43F2-941C-D1BCE46689A0}"/>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useBgFill="1">
        <p:nvSpPr>
          <p:cNvPr id="10" name="TextBox 9">
            <a:extLst>
              <a:ext uri="{FF2B5EF4-FFF2-40B4-BE49-F238E27FC236}">
                <a16:creationId xmlns:a16="http://schemas.microsoft.com/office/drawing/2014/main" id="{02BF3283-E9CA-498E-B162-91908741ED0E}"/>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7" name="Text Placeholder 2">
            <a:extLst>
              <a:ext uri="{FF2B5EF4-FFF2-40B4-BE49-F238E27FC236}">
                <a16:creationId xmlns:a16="http://schemas.microsoft.com/office/drawing/2014/main" id="{9A4FB6B7-ABED-420D-8C66-D98B52205CBC}"/>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8" name="Text Placeholder 47">
            <a:extLst>
              <a:ext uri="{FF2B5EF4-FFF2-40B4-BE49-F238E27FC236}">
                <a16:creationId xmlns:a16="http://schemas.microsoft.com/office/drawing/2014/main" id="{75EABF3D-EC0D-48C5-A32E-DE72926A78BF}"/>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Tree>
    <p:extLst>
      <p:ext uri="{BB962C8B-B14F-4D97-AF65-F5344CB8AC3E}">
        <p14:creationId xmlns:p14="http://schemas.microsoft.com/office/powerpoint/2010/main" val="108128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SD_Big Statement Quote White">
    <p:bg>
      <p:bgPr>
        <a:gradFill>
          <a:gsLst>
            <a:gs pos="4000">
              <a:schemeClr val="bg1"/>
            </a:gs>
            <a:gs pos="35000">
              <a:schemeClr val="accent6">
                <a:lumMod val="20000"/>
                <a:lumOff val="80000"/>
              </a:schemeClr>
            </a:gs>
            <a:gs pos="100000">
              <a:schemeClr val="accent6">
                <a:lumMod val="40000"/>
                <a:lumOff val="60000"/>
              </a:schemeClr>
            </a:gs>
          </a:gsLst>
          <a:lin ang="2700000" scaled="1"/>
        </a:grad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D061AF6-2D27-4DFB-9E70-8CDFD058F044}"/>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useBgFill="1">
        <p:nvSpPr>
          <p:cNvPr id="14" name="TextBox 13">
            <a:extLst>
              <a:ext uri="{FF2B5EF4-FFF2-40B4-BE49-F238E27FC236}">
                <a16:creationId xmlns:a16="http://schemas.microsoft.com/office/drawing/2014/main" id="{226D04BF-D9E7-4DB4-804F-1E5C43910C33}"/>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6" name="Text Placeholder 2">
            <a:extLst>
              <a:ext uri="{FF2B5EF4-FFF2-40B4-BE49-F238E27FC236}">
                <a16:creationId xmlns:a16="http://schemas.microsoft.com/office/drawing/2014/main" id="{692E4B82-2A6C-4BD1-A668-DF336F5EBE85}"/>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7" name="Text Placeholder 47">
            <a:extLst>
              <a:ext uri="{FF2B5EF4-FFF2-40B4-BE49-F238E27FC236}">
                <a16:creationId xmlns:a16="http://schemas.microsoft.com/office/drawing/2014/main" id="{9EC1A5CA-25BA-427C-82AD-B50F12EF76EB}"/>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Tree>
    <p:extLst>
      <p:ext uri="{BB962C8B-B14F-4D97-AF65-F5344CB8AC3E}">
        <p14:creationId xmlns:p14="http://schemas.microsoft.com/office/powerpoint/2010/main" val="3048551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SD_Big Statement Quote Nickel">
    <p:bg>
      <p:bgPr>
        <a:gradFill>
          <a:gsLst>
            <a:gs pos="4000">
              <a:schemeClr val="accent6">
                <a:lumMod val="40000"/>
                <a:lumOff val="60000"/>
              </a:schemeClr>
            </a:gs>
            <a:gs pos="40000">
              <a:schemeClr val="accent6">
                <a:lumMod val="60000"/>
                <a:lumOff val="40000"/>
              </a:schemeClr>
            </a:gs>
            <a:gs pos="100000">
              <a:schemeClr val="accent6"/>
            </a:gs>
          </a:gsLst>
          <a:lin ang="2700000" scaled="1"/>
        </a:gra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3984EDA3-B44F-4674-BEB3-8C74287BAF93}"/>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useBgFill="1">
        <p:nvSpPr>
          <p:cNvPr id="14" name="TextBox 13">
            <a:extLst>
              <a:ext uri="{FF2B5EF4-FFF2-40B4-BE49-F238E27FC236}">
                <a16:creationId xmlns:a16="http://schemas.microsoft.com/office/drawing/2014/main" id="{87308C0D-B3A6-495B-B622-FA80D6251E08}"/>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7" name="Text Placeholder 2">
            <a:extLst>
              <a:ext uri="{FF2B5EF4-FFF2-40B4-BE49-F238E27FC236}">
                <a16:creationId xmlns:a16="http://schemas.microsoft.com/office/drawing/2014/main" id="{A41E1796-F4D0-44CF-B94A-8B9DAA7A5D42}"/>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8" name="Text Placeholder 47">
            <a:extLst>
              <a:ext uri="{FF2B5EF4-FFF2-40B4-BE49-F238E27FC236}">
                <a16:creationId xmlns:a16="http://schemas.microsoft.com/office/drawing/2014/main" id="{8445665C-283B-4E6C-A1ED-7E9142E04B75}"/>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tx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Tree>
    <p:extLst>
      <p:ext uri="{BB962C8B-B14F-4D97-AF65-F5344CB8AC3E}">
        <p14:creationId xmlns:p14="http://schemas.microsoft.com/office/powerpoint/2010/main" val="374929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SD Big Statement Quote Gunmetal">
    <p:bg>
      <p:bgPr>
        <a:gradFill>
          <a:gsLst>
            <a:gs pos="4000">
              <a:srgbClr val="586B8A"/>
            </a:gs>
            <a:gs pos="35000">
              <a:schemeClr val="accent5"/>
            </a:gs>
            <a:gs pos="100000">
              <a:srgbClr val="2F394B"/>
            </a:gs>
          </a:gsLst>
          <a:lin ang="2700000" scaled="1"/>
        </a:gra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40F1B7A-8A94-40B5-B3CB-3D0D52C87C97}"/>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useBgFill="1">
        <p:nvSpPr>
          <p:cNvPr id="12" name="TextBox 11">
            <a:extLst>
              <a:ext uri="{FF2B5EF4-FFF2-40B4-BE49-F238E27FC236}">
                <a16:creationId xmlns:a16="http://schemas.microsoft.com/office/drawing/2014/main" id="{B506D3D0-B531-4A20-8B85-96E149C6DD47}"/>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7" name="Text Placeholder 2">
            <a:extLst>
              <a:ext uri="{FF2B5EF4-FFF2-40B4-BE49-F238E27FC236}">
                <a16:creationId xmlns:a16="http://schemas.microsoft.com/office/drawing/2014/main" id="{617BA5CE-4AF3-44DF-9EF7-B93CCE58927E}"/>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8" name="Text Placeholder 47">
            <a:extLst>
              <a:ext uri="{FF2B5EF4-FFF2-40B4-BE49-F238E27FC236}">
                <a16:creationId xmlns:a16="http://schemas.microsoft.com/office/drawing/2014/main" id="{D2C57200-1B5C-4E2A-BE10-99783675B47E}"/>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Tree>
    <p:extLst>
      <p:ext uri="{BB962C8B-B14F-4D97-AF65-F5344CB8AC3E}">
        <p14:creationId xmlns:p14="http://schemas.microsoft.com/office/powerpoint/2010/main" val="302458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SD Big Statement Quote Midnight Gradient">
    <p:bg>
      <p:bgPr>
        <a:gradFill>
          <a:gsLst>
            <a:gs pos="4000">
              <a:srgbClr val="0F3459"/>
            </a:gs>
            <a:gs pos="35000">
              <a:schemeClr val="tx2"/>
            </a:gs>
            <a:gs pos="100000">
              <a:srgbClr val="05111D"/>
            </a:gs>
          </a:gsLst>
          <a:lin ang="2700000" scaled="1"/>
        </a:gra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3E0BC2F2-E7D5-456E-A707-3D5E85BF76D2}"/>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useBgFill="1">
        <p:nvSpPr>
          <p:cNvPr id="8" name="TextBox 7">
            <a:extLst>
              <a:ext uri="{FF2B5EF4-FFF2-40B4-BE49-F238E27FC236}">
                <a16:creationId xmlns:a16="http://schemas.microsoft.com/office/drawing/2014/main" id="{8ED6FFFB-3CB4-440A-8956-03F937E96FFC}"/>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5" name="Text Placeholder 2">
            <a:extLst>
              <a:ext uri="{FF2B5EF4-FFF2-40B4-BE49-F238E27FC236}">
                <a16:creationId xmlns:a16="http://schemas.microsoft.com/office/drawing/2014/main" id="{ADD7AE30-38AE-401D-9E48-45E4E88C3207}"/>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9" name="Text Placeholder 47">
            <a:extLst>
              <a:ext uri="{FF2B5EF4-FFF2-40B4-BE49-F238E27FC236}">
                <a16:creationId xmlns:a16="http://schemas.microsoft.com/office/drawing/2014/main" id="{351A7925-3057-4E13-97BB-41F97E8C1722}"/>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Tree>
    <p:extLst>
      <p:ext uri="{BB962C8B-B14F-4D97-AF65-F5344CB8AC3E}">
        <p14:creationId xmlns:p14="http://schemas.microsoft.com/office/powerpoint/2010/main" val="367027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SD Big Statement Quote Midnight Gradient Red Text">
    <p:bg>
      <p:bgPr>
        <a:gradFill>
          <a:gsLst>
            <a:gs pos="4000">
              <a:srgbClr val="0F3459"/>
            </a:gs>
            <a:gs pos="35000">
              <a:schemeClr val="tx2"/>
            </a:gs>
            <a:gs pos="100000">
              <a:srgbClr val="05111D"/>
            </a:gs>
          </a:gsLst>
          <a:lin ang="2700000" scaled="1"/>
        </a:gra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3E0BC2F2-E7D5-456E-A707-3D5E85BF76D2}"/>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Enter a quote or big statement here</a:t>
            </a:r>
          </a:p>
        </p:txBody>
      </p:sp>
      <p:sp useBgFill="1">
        <p:nvSpPr>
          <p:cNvPr id="8" name="TextBox 7">
            <a:extLst>
              <a:ext uri="{FF2B5EF4-FFF2-40B4-BE49-F238E27FC236}">
                <a16:creationId xmlns:a16="http://schemas.microsoft.com/office/drawing/2014/main" id="{8ED6FFFB-3CB4-440A-8956-03F937E96FFC}"/>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5" name="Text Placeholder 2">
            <a:extLst>
              <a:ext uri="{FF2B5EF4-FFF2-40B4-BE49-F238E27FC236}">
                <a16:creationId xmlns:a16="http://schemas.microsoft.com/office/drawing/2014/main" id="{0C710D08-3296-4C34-B216-47078EA4C22B}"/>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9" name="Text Placeholder 47">
            <a:extLst>
              <a:ext uri="{FF2B5EF4-FFF2-40B4-BE49-F238E27FC236}">
                <a16:creationId xmlns:a16="http://schemas.microsoft.com/office/drawing/2014/main" id="{9D37ECF4-50D4-419F-8CB6-6E17626E9729}"/>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Tree>
    <p:extLst>
      <p:ext uri="{BB962C8B-B14F-4D97-AF65-F5344CB8AC3E}">
        <p14:creationId xmlns:p14="http://schemas.microsoft.com/office/powerpoint/2010/main" val="307284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SD Thank You Red">
    <p:bg>
      <p:bgPr>
        <a:solidFill>
          <a:schemeClr val="bg2"/>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D41220"/>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38" name="TextBox 37">
            <a:extLst>
              <a:ext uri="{FF2B5EF4-FFF2-40B4-BE49-F238E27FC236}">
                <a16:creationId xmlns:a16="http://schemas.microsoft.com/office/drawing/2014/main" id="{5A83A160-D46F-4734-801C-1A888641CFE8}"/>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snapdragon.com &amp; snapdragoninsiders.com</a:t>
            </a: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4334172" y="5253814"/>
            <a:ext cx="7006928" cy="1487554"/>
          </a:xfrm>
          <a:prstGeom prst="rect">
            <a:avLst/>
          </a:prstGeom>
          <a:noFill/>
        </p:spPr>
        <p:txBody>
          <a:bodyPr wrap="square" lIns="0" tIns="0" rIns="0" bIns="0" numCol="2" spcCol="118872" rtlCol="0">
            <a:no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Nothing in these materials is an offer to sell any of the components</a:t>
            </a:r>
            <a:br>
              <a:rPr kumimoji="0" lang="en-US" sz="800" b="0" i="0" u="none" strike="noStrike" kern="1200" cap="none" spc="0" normalizeH="0" baseline="0" noProof="0">
                <a:ln>
                  <a:noFill/>
                </a:ln>
                <a:solidFill>
                  <a:schemeClr val="bg1"/>
                </a:solidFill>
                <a:effectLst/>
                <a:uLnTx/>
                <a:uFillTx/>
                <a:latin typeface="+mn-lt"/>
                <a:ea typeface="+mn-ea"/>
                <a:cs typeface="+mn-cs"/>
              </a:rPr>
            </a:br>
            <a:r>
              <a:rPr kumimoji="0" lang="en-US" sz="800" b="0" i="0" u="none" strike="noStrike" kern="1200" cap="none" spc="0" normalizeH="0" baseline="0" noProof="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©2018-2022 Qualcomm Technologies, Inc. and/or its affiliated companies. All Rights Reserved.</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Qualcomm and Snapdragon are trademarks or registered trademarks of Qualcomm Incorporated. Other products and brand names may be trademarks or registered trademarks of their respective owners.</a:t>
            </a: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r>
              <a:rPr kumimoji="0" lang="en-US" sz="800" b="0" i="0" u="none" strike="noStrike" kern="1200" cap="none" spc="0" normalizeH="0" baseline="0" noProof="0">
                <a:ln>
                  <a:noFill/>
                </a:ln>
                <a:solidFill>
                  <a:schemeClr val="bg1"/>
                </a:solidFill>
                <a:effectLst/>
                <a:uLnTx/>
                <a:uFillTx/>
                <a:latin typeface="+mn-lt"/>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pic>
        <p:nvPicPr>
          <p:cNvPr id="18" name="Picture 17">
            <a:extLst>
              <a:ext uri="{FF2B5EF4-FFF2-40B4-BE49-F238E27FC236}">
                <a16:creationId xmlns:a16="http://schemas.microsoft.com/office/drawing/2014/main" id="{DCDAAA0B-568F-4031-BE75-E86300A30E4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47699" y="4983160"/>
            <a:ext cx="2279651" cy="744540"/>
          </a:xfrm>
          <a:prstGeom prst="rect">
            <a:avLst/>
          </a:prstGeom>
        </p:spPr>
      </p:pic>
      <p:sp>
        <p:nvSpPr>
          <p:cNvPr id="17" name="TextBox 16">
            <a:extLst>
              <a:ext uri="{FF2B5EF4-FFF2-40B4-BE49-F238E27FC236}">
                <a16:creationId xmlns:a16="http://schemas.microsoft.com/office/drawing/2014/main" id="{F0995CCD-1161-A943-A67A-BEEDC634FB49}"/>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dirty="0">
                <a:ln>
                  <a:noFill/>
                </a:ln>
                <a:solidFill>
                  <a:srgbClr val="C9111E"/>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dirty="0">
                <a:ln>
                  <a:noFill/>
                </a:ln>
                <a:solidFill>
                  <a:srgbClr val="C9111E"/>
                </a:solidFill>
                <a:effectLst>
                  <a:innerShdw blurRad="25400" dist="12700" dir="13500000">
                    <a:prstClr val="black">
                      <a:alpha val="50000"/>
                    </a:prstClr>
                  </a:innerShdw>
                </a:effectLst>
                <a:uLnTx/>
                <a:uFillTx/>
              </a:rPr>
              <a:t>h</a:t>
            </a:r>
            <a:r>
              <a:rPr kumimoji="0" lang="en-US" sz="12000" b="0" i="0" u="none" strike="noStrike" kern="1200" cap="none" spc="-600" normalizeH="0" noProof="0" dirty="0">
                <a:ln>
                  <a:noFill/>
                </a:ln>
                <a:solidFill>
                  <a:srgbClr val="C9111E"/>
                </a:solidFill>
                <a:effectLst>
                  <a:innerShdw blurRad="25400" dist="12700" dir="13500000">
                    <a:prstClr val="black">
                      <a:alpha val="50000"/>
                    </a:prstClr>
                  </a:innerShdw>
                </a:effectLst>
                <a:uLnTx/>
                <a:uFillTx/>
              </a:rPr>
              <a:t>a</a:t>
            </a:r>
            <a:r>
              <a:rPr kumimoji="0" lang="en-US" sz="12000" b="0" i="0" u="none" strike="noStrike" kern="1200" cap="none" spc="-450" normalizeH="0" noProof="0" dirty="0">
                <a:ln>
                  <a:noFill/>
                </a:ln>
                <a:solidFill>
                  <a:srgbClr val="C9111E"/>
                </a:solidFill>
                <a:effectLst>
                  <a:innerShdw blurRad="25400" dist="12700" dir="13500000">
                    <a:prstClr val="black">
                      <a:alpha val="50000"/>
                    </a:prstClr>
                  </a:innerShdw>
                </a:effectLst>
                <a:uLnTx/>
                <a:uFillTx/>
              </a:rPr>
              <a:t>n</a:t>
            </a:r>
            <a:r>
              <a:rPr kumimoji="0" lang="en-US" sz="12000" b="0" i="0" u="none" strike="noStrike" kern="1200" cap="none" spc="-600" normalizeH="0" noProof="0" dirty="0">
                <a:ln>
                  <a:noFill/>
                </a:ln>
                <a:solidFill>
                  <a:srgbClr val="C9111E"/>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dirty="0">
                <a:ln>
                  <a:noFill/>
                </a:ln>
                <a:solidFill>
                  <a:srgbClr val="C9111E"/>
                </a:solidFill>
                <a:effectLst>
                  <a:innerShdw blurRad="25400" dist="12700" dir="13500000">
                    <a:prstClr val="black">
                      <a:alpha val="50000"/>
                    </a:prstClr>
                  </a:innerShdw>
                </a:effectLst>
                <a:uLnTx/>
                <a:uFillTx/>
              </a:rPr>
              <a:t>y</a:t>
            </a:r>
            <a:r>
              <a:rPr kumimoji="0" lang="en-US" sz="12000" b="0" i="0" u="none" strike="noStrike" kern="1200" cap="none" normalizeH="0" baseline="0" noProof="0" dirty="0">
                <a:ln>
                  <a:noFill/>
                </a:ln>
                <a:solidFill>
                  <a:srgbClr val="C9111E"/>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dirty="0">
                <a:ln>
                  <a:noFill/>
                </a:ln>
                <a:solidFill>
                  <a:srgbClr val="C9111E"/>
                </a:solidFill>
                <a:effectLst>
                  <a:innerShdw blurRad="25400" dist="12700" dir="13500000">
                    <a:prstClr val="black">
                      <a:alpha val="50000"/>
                    </a:prstClr>
                  </a:innerShdw>
                </a:effectLst>
                <a:uLnTx/>
                <a:uFillTx/>
              </a:rPr>
              <a:t>u</a:t>
            </a:r>
          </a:p>
        </p:txBody>
      </p:sp>
      <p:grpSp>
        <p:nvGrpSpPr>
          <p:cNvPr id="19" name="Group 18">
            <a:extLst>
              <a:ext uri="{FF2B5EF4-FFF2-40B4-BE49-F238E27FC236}">
                <a16:creationId xmlns:a16="http://schemas.microsoft.com/office/drawing/2014/main" id="{8610A9C0-248B-4F93-81A2-981291881052}"/>
              </a:ext>
            </a:extLst>
          </p:cNvPr>
          <p:cNvGrpSpPr/>
          <p:nvPr userDrawn="1"/>
        </p:nvGrpSpPr>
        <p:grpSpPr>
          <a:xfrm>
            <a:off x="1673310" y="5691629"/>
            <a:ext cx="884333" cy="150851"/>
            <a:chOff x="1673310" y="5691629"/>
            <a:chExt cx="884333" cy="150851"/>
          </a:xfrm>
          <a:solidFill>
            <a:schemeClr val="bg1"/>
          </a:solidFill>
        </p:grpSpPr>
        <p:sp>
          <p:nvSpPr>
            <p:cNvPr id="20" name="Freeform 12">
              <a:extLst>
                <a:ext uri="{FF2B5EF4-FFF2-40B4-BE49-F238E27FC236}">
                  <a16:creationId xmlns:a16="http://schemas.microsoft.com/office/drawing/2014/main" id="{F95C4A6D-1239-4457-B088-0469EDC01D1B}"/>
                </a:ext>
              </a:extLst>
            </p:cNvPr>
            <p:cNvSpPr>
              <a:spLocks noChangeAspect="1"/>
            </p:cNvSpPr>
            <p:nvPr/>
          </p:nvSpPr>
          <p:spPr bwMode="gray">
            <a:xfrm>
              <a:off x="1673310" y="5692452"/>
              <a:ext cx="168963" cy="13730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1" name="Group 5">
              <a:extLst>
                <a:ext uri="{FF2B5EF4-FFF2-40B4-BE49-F238E27FC236}">
                  <a16:creationId xmlns:a16="http://schemas.microsoft.com/office/drawing/2014/main" id="{5F5DF66E-52E3-4BD8-A081-ADE1BA4D668A}"/>
                </a:ext>
              </a:extLst>
            </p:cNvPr>
            <p:cNvGrpSpPr>
              <a:grpSpLocks noChangeAspect="1"/>
            </p:cNvGrpSpPr>
            <p:nvPr/>
          </p:nvGrpSpPr>
          <p:grpSpPr bwMode="gray">
            <a:xfrm>
              <a:off x="1918537" y="5692451"/>
              <a:ext cx="137738" cy="136118"/>
              <a:chOff x="3331" y="1656"/>
              <a:chExt cx="1020" cy="1008"/>
            </a:xfrm>
            <a:grpFill/>
          </p:grpSpPr>
          <p:sp>
            <p:nvSpPr>
              <p:cNvPr id="25" name="Freeform 6">
                <a:extLst>
                  <a:ext uri="{FF2B5EF4-FFF2-40B4-BE49-F238E27FC236}">
                    <a16:creationId xmlns:a16="http://schemas.microsoft.com/office/drawing/2014/main" id="{19453CA2-C059-4889-BEAA-A2DAB5D98A69}"/>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26" name="Freeform 7">
                <a:extLst>
                  <a:ext uri="{FF2B5EF4-FFF2-40B4-BE49-F238E27FC236}">
                    <a16:creationId xmlns:a16="http://schemas.microsoft.com/office/drawing/2014/main" id="{F3D42B03-67BB-4594-8FA7-01C8EA2F7625}"/>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pic>
          <p:nvPicPr>
            <p:cNvPr id="22" name="Graphic 21">
              <a:extLst>
                <a:ext uri="{FF2B5EF4-FFF2-40B4-BE49-F238E27FC236}">
                  <a16:creationId xmlns:a16="http://schemas.microsoft.com/office/drawing/2014/main" id="{07624B9A-A590-4421-9426-26EADC00FD8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132539" y="5696391"/>
              <a:ext cx="205132" cy="141591"/>
            </a:xfrm>
            <a:prstGeom prst="rect">
              <a:avLst/>
            </a:prstGeom>
          </p:spPr>
        </p:pic>
        <p:pic>
          <p:nvPicPr>
            <p:cNvPr id="23" name="Graphic 22">
              <a:extLst>
                <a:ext uri="{FF2B5EF4-FFF2-40B4-BE49-F238E27FC236}">
                  <a16:creationId xmlns:a16="http://schemas.microsoft.com/office/drawing/2014/main" id="{11370EF6-92CA-4936-9DC4-7026C99BAF8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406792" y="5691629"/>
              <a:ext cx="150851" cy="150851"/>
            </a:xfrm>
            <a:prstGeom prst="rect">
              <a:avLst/>
            </a:prstGeom>
          </p:spPr>
        </p:pic>
      </p:grpSp>
    </p:spTree>
    <p:extLst>
      <p:ext uri="{BB962C8B-B14F-4D97-AF65-F5344CB8AC3E}">
        <p14:creationId xmlns:p14="http://schemas.microsoft.com/office/powerpoint/2010/main" val="305257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SD Thank You White">
    <p:bg>
      <p:bgPr>
        <a:solidFill>
          <a:srgbClr val="FFFFFF"/>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bg1"/>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4334172" y="5253814"/>
            <a:ext cx="7006928" cy="1487554"/>
          </a:xfrm>
          <a:prstGeom prst="rect">
            <a:avLst/>
          </a:prstGeom>
          <a:noFill/>
        </p:spPr>
        <p:txBody>
          <a:bodyPr wrap="square" lIns="0" tIns="0" rIns="0" bIns="0" numCol="2" spcCol="118872" rtlCol="0">
            <a:no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tx2"/>
                </a:solidFill>
                <a:effectLst/>
                <a:uLnTx/>
                <a:uFillTx/>
                <a:latin typeface="+mn-lt"/>
                <a:ea typeface="+mn-ea"/>
                <a:cs typeface="+mn-cs"/>
              </a:rPr>
              <a:t>Nothing in these materials is an offer to sell any of the components</a:t>
            </a:r>
            <a:br>
              <a:rPr kumimoji="0" lang="en-US" sz="800" b="0" i="0" u="none" strike="noStrike" kern="1200" cap="none" spc="0" normalizeH="0" baseline="0" noProof="0">
                <a:ln>
                  <a:noFill/>
                </a:ln>
                <a:solidFill>
                  <a:schemeClr val="tx2"/>
                </a:solidFill>
                <a:effectLst/>
                <a:uLnTx/>
                <a:uFillTx/>
                <a:latin typeface="+mn-lt"/>
                <a:ea typeface="+mn-ea"/>
                <a:cs typeface="+mn-cs"/>
              </a:rPr>
            </a:br>
            <a:r>
              <a:rPr kumimoji="0" lang="en-US" sz="800" b="0" i="0" u="none" strike="noStrike" kern="1200" cap="none" spc="0" normalizeH="0" baseline="0" noProof="0">
                <a:ln>
                  <a:noFill/>
                </a:ln>
                <a:solidFill>
                  <a:schemeClr val="tx2"/>
                </a:solidFill>
                <a:effectLst/>
                <a:uLnTx/>
                <a:uFillTx/>
                <a:latin typeface="+mn-lt"/>
                <a:ea typeface="+mn-ea"/>
                <a:cs typeface="+mn-cs"/>
              </a:rPr>
              <a:t>or devices referenced herein.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tx2"/>
                </a:solidFill>
                <a:effectLst/>
                <a:uLnTx/>
                <a:uFillTx/>
                <a:latin typeface="+mn-lt"/>
                <a:ea typeface="+mn-ea"/>
                <a:cs typeface="+mn-cs"/>
              </a:rPr>
              <a:t>©2018-2022 Qualcomm Technologies, Inc. and/or its affiliated companies. All Rights Reserved.</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tx2"/>
                </a:solidFill>
                <a:effectLst/>
                <a:uLnTx/>
                <a:uFillTx/>
                <a:latin typeface="+mn-lt"/>
                <a:ea typeface="+mn-ea"/>
                <a:cs typeface="+mn-cs"/>
              </a:rPr>
              <a:t>Qualcomm and Snapdragon are trademarks or registered trademarks of Qualcomm Incorporated. Other products and brand names may be trademarks or registered trademarks of their respective owners.</a:t>
            </a:r>
          </a:p>
          <a:p>
            <a:pPr>
              <a:lnSpc>
                <a:spcPct val="114000"/>
              </a:lnSpc>
              <a:spcAft>
                <a:spcPts val="300"/>
              </a:spcAft>
              <a:defRPr/>
            </a:pPr>
            <a:endParaRPr kumimoji="0" lang="en-US" sz="800" b="0" i="0" u="none" strike="noStrike" kern="1200" cap="none" spc="0" normalizeH="0" baseline="0" noProof="0">
              <a:ln>
                <a:noFill/>
              </a:ln>
              <a:solidFill>
                <a:schemeClr val="tx2"/>
              </a:solidFill>
              <a:effectLst/>
              <a:uLnTx/>
              <a:uFillTx/>
              <a:latin typeface="+mn-lt"/>
              <a:ea typeface="+mn-ea"/>
              <a:cs typeface="+mn-cs"/>
            </a:endParaRPr>
          </a:p>
          <a:p>
            <a:pPr>
              <a:lnSpc>
                <a:spcPct val="114000"/>
              </a:lnSpc>
              <a:spcAft>
                <a:spcPts val="300"/>
              </a:spcAft>
              <a:defRPr/>
            </a:pPr>
            <a:endParaRPr kumimoji="0" lang="en-US" sz="800" b="0" i="0" u="none" strike="noStrike" kern="1200" cap="none" spc="0" normalizeH="0" baseline="0" noProof="0">
              <a:ln>
                <a:noFill/>
              </a:ln>
              <a:solidFill>
                <a:schemeClr val="tx2"/>
              </a:solidFill>
              <a:effectLst/>
              <a:uLnTx/>
              <a:uFillTx/>
              <a:latin typeface="+mn-lt"/>
              <a:ea typeface="+mn-ea"/>
              <a:cs typeface="+mn-cs"/>
            </a:endParaRPr>
          </a:p>
          <a:p>
            <a:pPr>
              <a:lnSpc>
                <a:spcPct val="114000"/>
              </a:lnSpc>
              <a:spcAft>
                <a:spcPts val="300"/>
              </a:spcAft>
              <a:defRPr/>
            </a:pPr>
            <a:r>
              <a:rPr kumimoji="0" lang="en-US" sz="800" b="0" i="0" u="none" strike="noStrike" kern="1200" cap="none" spc="0" normalizeH="0" baseline="0" noProof="0">
                <a:ln>
                  <a:noFill/>
                </a:ln>
                <a:solidFill>
                  <a:schemeClr val="tx2"/>
                </a:solidFill>
                <a:effectLst/>
                <a:uLnTx/>
                <a:uFillTx/>
                <a:latin typeface="+mn-lt"/>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sp>
        <p:nvSpPr>
          <p:cNvPr id="44" name="TextBox 43">
            <a:extLst>
              <a:ext uri="{FF2B5EF4-FFF2-40B4-BE49-F238E27FC236}">
                <a16:creationId xmlns:a16="http://schemas.microsoft.com/office/drawing/2014/main" id="{7E26BA33-6378-4AEA-8D5E-1735165C76C7}"/>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n-lt"/>
                <a:ea typeface="+mn-ea"/>
                <a:cs typeface="+mn-cs"/>
              </a:rPr>
              <a:t>snapdragon.com &amp; snapdragoninsiders.com</a:t>
            </a:r>
          </a:p>
        </p:txBody>
      </p:sp>
      <p:pic>
        <p:nvPicPr>
          <p:cNvPr id="29" name="Picture 28" descr="Logo&#10;&#10;Description automatically generated">
            <a:extLst>
              <a:ext uri="{FF2B5EF4-FFF2-40B4-BE49-F238E27FC236}">
                <a16:creationId xmlns:a16="http://schemas.microsoft.com/office/drawing/2014/main" id="{C649D63C-A1F3-44D7-9104-E9460544F76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7676" y="4984221"/>
            <a:ext cx="2279650" cy="744539"/>
          </a:xfrm>
          <a:prstGeom prst="rect">
            <a:avLst/>
          </a:prstGeom>
        </p:spPr>
      </p:pic>
      <p:sp>
        <p:nvSpPr>
          <p:cNvPr id="26" name="TextBox 25">
            <a:extLst>
              <a:ext uri="{FF2B5EF4-FFF2-40B4-BE49-F238E27FC236}">
                <a16:creationId xmlns:a16="http://schemas.microsoft.com/office/drawing/2014/main" id="{9E80EF5E-5AD8-4C4F-8447-CFEB663B5E20}"/>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dirty="0">
                <a:ln>
                  <a:noFill/>
                </a:ln>
                <a:solidFill>
                  <a:schemeClr val="accent6">
                    <a:lumMod val="20000"/>
                    <a:lumOff val="80000"/>
                  </a:schemeClr>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dirty="0">
                <a:ln>
                  <a:noFill/>
                </a:ln>
                <a:solidFill>
                  <a:schemeClr val="accent6">
                    <a:lumMod val="20000"/>
                    <a:lumOff val="80000"/>
                  </a:schemeClr>
                </a:solidFill>
                <a:effectLst>
                  <a:innerShdw blurRad="25400" dist="12700" dir="13500000">
                    <a:prstClr val="black">
                      <a:alpha val="50000"/>
                    </a:prstClr>
                  </a:innerShdw>
                </a:effectLst>
                <a:uLnTx/>
                <a:uFillTx/>
              </a:rPr>
              <a:t>h</a:t>
            </a:r>
            <a:r>
              <a:rPr kumimoji="0" lang="en-US" sz="12000" b="0" i="0" u="none" strike="noStrike" kern="1200" cap="none" spc="-600" normalizeH="0" noProof="0" dirty="0">
                <a:ln>
                  <a:noFill/>
                </a:ln>
                <a:solidFill>
                  <a:schemeClr val="accent6">
                    <a:lumMod val="20000"/>
                    <a:lumOff val="80000"/>
                  </a:schemeClr>
                </a:solidFill>
                <a:effectLst>
                  <a:innerShdw blurRad="25400" dist="12700" dir="13500000">
                    <a:prstClr val="black">
                      <a:alpha val="50000"/>
                    </a:prstClr>
                  </a:innerShdw>
                </a:effectLst>
                <a:uLnTx/>
                <a:uFillTx/>
              </a:rPr>
              <a:t>a</a:t>
            </a:r>
            <a:r>
              <a:rPr kumimoji="0" lang="en-US" sz="12000" b="0" i="0" u="none" strike="noStrike" kern="1200" cap="none" spc="-450" normalizeH="0" noProof="0" dirty="0">
                <a:ln>
                  <a:noFill/>
                </a:ln>
                <a:solidFill>
                  <a:schemeClr val="accent6">
                    <a:lumMod val="20000"/>
                    <a:lumOff val="80000"/>
                  </a:schemeClr>
                </a:solidFill>
                <a:effectLst>
                  <a:innerShdw blurRad="25400" dist="12700" dir="13500000">
                    <a:prstClr val="black">
                      <a:alpha val="50000"/>
                    </a:prstClr>
                  </a:innerShdw>
                </a:effectLst>
                <a:uLnTx/>
                <a:uFillTx/>
              </a:rPr>
              <a:t>n</a:t>
            </a:r>
            <a:r>
              <a:rPr kumimoji="0" lang="en-US" sz="12000" b="0" i="0" u="none" strike="noStrike" kern="1200" cap="none" spc="-600" normalizeH="0" noProof="0" dirty="0">
                <a:ln>
                  <a:noFill/>
                </a:ln>
                <a:solidFill>
                  <a:schemeClr val="accent6">
                    <a:lumMod val="20000"/>
                    <a:lumOff val="80000"/>
                  </a:schemeClr>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dirty="0">
                <a:ln>
                  <a:noFill/>
                </a:ln>
                <a:solidFill>
                  <a:schemeClr val="accent6">
                    <a:lumMod val="20000"/>
                    <a:lumOff val="80000"/>
                  </a:schemeClr>
                </a:solidFill>
                <a:effectLst>
                  <a:innerShdw blurRad="25400" dist="12700" dir="13500000">
                    <a:prstClr val="black">
                      <a:alpha val="50000"/>
                    </a:prstClr>
                  </a:innerShdw>
                </a:effectLst>
                <a:uLnTx/>
                <a:uFillTx/>
              </a:rPr>
              <a:t>y</a:t>
            </a:r>
            <a:r>
              <a:rPr kumimoji="0" lang="en-US" sz="12000" b="0" i="0" u="none" strike="noStrike" kern="1200" cap="none" normalizeH="0" baseline="0" noProof="0" dirty="0">
                <a:ln>
                  <a:noFill/>
                </a:ln>
                <a:solidFill>
                  <a:schemeClr val="accent6">
                    <a:lumMod val="20000"/>
                    <a:lumOff val="80000"/>
                  </a:schemeClr>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dirty="0">
                <a:ln>
                  <a:noFill/>
                </a:ln>
                <a:solidFill>
                  <a:schemeClr val="accent6">
                    <a:lumMod val="20000"/>
                    <a:lumOff val="80000"/>
                  </a:schemeClr>
                </a:solidFill>
                <a:effectLst>
                  <a:innerShdw blurRad="25400" dist="12700" dir="13500000">
                    <a:prstClr val="black">
                      <a:alpha val="50000"/>
                    </a:prstClr>
                  </a:innerShdw>
                </a:effectLst>
                <a:uLnTx/>
                <a:uFillTx/>
              </a:rPr>
              <a:t>u</a:t>
            </a:r>
          </a:p>
        </p:txBody>
      </p:sp>
      <p:grpSp>
        <p:nvGrpSpPr>
          <p:cNvPr id="17" name="Group 16">
            <a:extLst>
              <a:ext uri="{FF2B5EF4-FFF2-40B4-BE49-F238E27FC236}">
                <a16:creationId xmlns:a16="http://schemas.microsoft.com/office/drawing/2014/main" id="{9BCEC1E4-93CC-4E2D-B586-F411ADDEF639}"/>
              </a:ext>
            </a:extLst>
          </p:cNvPr>
          <p:cNvGrpSpPr/>
          <p:nvPr userDrawn="1"/>
        </p:nvGrpSpPr>
        <p:grpSpPr>
          <a:xfrm>
            <a:off x="1673310" y="5691629"/>
            <a:ext cx="884333" cy="150851"/>
            <a:chOff x="1673310" y="5691629"/>
            <a:chExt cx="884333" cy="150851"/>
          </a:xfrm>
          <a:solidFill>
            <a:schemeClr val="tx2"/>
          </a:solidFill>
        </p:grpSpPr>
        <p:sp>
          <p:nvSpPr>
            <p:cNvPr id="25" name="Freeform 12">
              <a:extLst>
                <a:ext uri="{FF2B5EF4-FFF2-40B4-BE49-F238E27FC236}">
                  <a16:creationId xmlns:a16="http://schemas.microsoft.com/office/drawing/2014/main" id="{FAC01B99-0650-4DE4-9903-BCB7088F0DFD}"/>
                </a:ext>
              </a:extLst>
            </p:cNvPr>
            <p:cNvSpPr>
              <a:spLocks noChangeAspect="1"/>
            </p:cNvSpPr>
            <p:nvPr/>
          </p:nvSpPr>
          <p:spPr bwMode="gray">
            <a:xfrm>
              <a:off x="1673310" y="5692452"/>
              <a:ext cx="168963" cy="13730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7" name="Group 5">
              <a:extLst>
                <a:ext uri="{FF2B5EF4-FFF2-40B4-BE49-F238E27FC236}">
                  <a16:creationId xmlns:a16="http://schemas.microsoft.com/office/drawing/2014/main" id="{90B2C527-A51B-4C0B-97E2-D3A98B3CC1B0}"/>
                </a:ext>
              </a:extLst>
            </p:cNvPr>
            <p:cNvGrpSpPr>
              <a:grpSpLocks noChangeAspect="1"/>
            </p:cNvGrpSpPr>
            <p:nvPr/>
          </p:nvGrpSpPr>
          <p:grpSpPr bwMode="gray">
            <a:xfrm>
              <a:off x="1918537" y="5692451"/>
              <a:ext cx="137738" cy="136118"/>
              <a:chOff x="3331" y="1656"/>
              <a:chExt cx="1020" cy="1008"/>
            </a:xfrm>
            <a:grpFill/>
          </p:grpSpPr>
          <p:sp>
            <p:nvSpPr>
              <p:cNvPr id="31" name="Freeform 6">
                <a:extLst>
                  <a:ext uri="{FF2B5EF4-FFF2-40B4-BE49-F238E27FC236}">
                    <a16:creationId xmlns:a16="http://schemas.microsoft.com/office/drawing/2014/main" id="{FF0C8F81-0211-4BE4-BB31-8D1EB1EF5E73}"/>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32" name="Freeform 7">
                <a:extLst>
                  <a:ext uri="{FF2B5EF4-FFF2-40B4-BE49-F238E27FC236}">
                    <a16:creationId xmlns:a16="http://schemas.microsoft.com/office/drawing/2014/main" id="{1DE203C4-5AB8-47DB-AFF6-835D10C338D8}"/>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pic>
          <p:nvPicPr>
            <p:cNvPr id="28" name="Graphic 27">
              <a:extLst>
                <a:ext uri="{FF2B5EF4-FFF2-40B4-BE49-F238E27FC236}">
                  <a16:creationId xmlns:a16="http://schemas.microsoft.com/office/drawing/2014/main" id="{CD7BE932-5FA5-4B9C-8E29-08962030A3C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132539" y="5696391"/>
              <a:ext cx="205132" cy="141591"/>
            </a:xfrm>
            <a:prstGeom prst="rect">
              <a:avLst/>
            </a:prstGeom>
          </p:spPr>
        </p:pic>
        <p:pic>
          <p:nvPicPr>
            <p:cNvPr id="30" name="Graphic 29">
              <a:extLst>
                <a:ext uri="{FF2B5EF4-FFF2-40B4-BE49-F238E27FC236}">
                  <a16:creationId xmlns:a16="http://schemas.microsoft.com/office/drawing/2014/main" id="{A0AC0DAE-456F-4215-BFCA-40C7E21F726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406792" y="5691629"/>
              <a:ext cx="150851" cy="150851"/>
            </a:xfrm>
            <a:prstGeom prst="rect">
              <a:avLst/>
            </a:prstGeom>
          </p:spPr>
        </p:pic>
      </p:grpSp>
    </p:spTree>
    <p:extLst>
      <p:ext uri="{BB962C8B-B14F-4D97-AF65-F5344CB8AC3E}">
        <p14:creationId xmlns:p14="http://schemas.microsoft.com/office/powerpoint/2010/main" val="28696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SD Thank You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169C4E2-C712-43C2-81F7-333C1C705928}"/>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accent6">
              <a:lumMod val="60000"/>
              <a:lumOff val="40000"/>
            </a:schemeClr>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96000"/>
              </a:lnSpc>
              <a:spcBef>
                <a:spcPts val="0"/>
              </a:spcBef>
              <a:spcAft>
                <a:spcPts val="0"/>
              </a:spcAft>
              <a:buClrTx/>
              <a:buSzTx/>
              <a:buFontTx/>
              <a:buNone/>
              <a:tabLst/>
            </a:pPr>
            <a:endParaRPr kumimoji="0" lang="en-US" b="0" i="0" u="none" strike="noStrike" cap="none" spc="0" normalizeH="0" baseline="0" err="1">
              <a:ln>
                <a:noFill/>
              </a:ln>
              <a:solidFill>
                <a:srgbClr val="0B2742"/>
              </a:solidFill>
              <a:effectLst/>
              <a:uLnTx/>
              <a:uFillTx/>
              <a:latin typeface="Microsoft Sans Serif"/>
              <a:cs typeface="Microsoft Sans Serif" panose="020B0604020202020204" pitchFamily="34" charset="0"/>
            </a:endParaRPr>
          </a:p>
        </p:txBody>
      </p:sp>
      <p:sp>
        <p:nvSpPr>
          <p:cNvPr id="27" name="TextBox 26">
            <a:extLst>
              <a:ext uri="{FF2B5EF4-FFF2-40B4-BE49-F238E27FC236}">
                <a16:creationId xmlns:a16="http://schemas.microsoft.com/office/drawing/2014/main" id="{D2D0434C-5A83-4F2A-94B8-91199C2D60A5}"/>
              </a:ext>
            </a:extLst>
          </p:cNvPr>
          <p:cNvSpPr txBox="1"/>
          <p:nvPr userDrawn="1"/>
        </p:nvSpPr>
        <p:spPr bwMode="gray">
          <a:xfrm>
            <a:off x="4334172" y="5253814"/>
            <a:ext cx="7006928" cy="1487554"/>
          </a:xfrm>
          <a:prstGeom prst="rect">
            <a:avLst/>
          </a:prstGeom>
          <a:noFill/>
        </p:spPr>
        <p:txBody>
          <a:bodyPr wrap="square" lIns="0" tIns="0" rIns="0" bIns="0" numCol="2" spcCol="118872" rtlCol="0">
            <a:no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tx2"/>
                </a:solidFill>
                <a:effectLst/>
                <a:uLnTx/>
                <a:uFillTx/>
                <a:latin typeface="+mn-lt"/>
                <a:ea typeface="+mn-ea"/>
                <a:cs typeface="+mn-cs"/>
              </a:rPr>
              <a:t>Nothing in these materials is an offer to sell any of the components</a:t>
            </a:r>
            <a:br>
              <a:rPr kumimoji="0" lang="en-US" sz="800" b="0" i="0" u="none" strike="noStrike" kern="1200" cap="none" spc="0" normalizeH="0" baseline="0" noProof="0">
                <a:ln>
                  <a:noFill/>
                </a:ln>
                <a:solidFill>
                  <a:schemeClr val="tx2"/>
                </a:solidFill>
                <a:effectLst/>
                <a:uLnTx/>
                <a:uFillTx/>
                <a:latin typeface="+mn-lt"/>
                <a:ea typeface="+mn-ea"/>
                <a:cs typeface="+mn-cs"/>
              </a:rPr>
            </a:br>
            <a:r>
              <a:rPr kumimoji="0" lang="en-US" sz="800" b="0" i="0" u="none" strike="noStrike" kern="1200" cap="none" spc="0" normalizeH="0" baseline="0" noProof="0">
                <a:ln>
                  <a:noFill/>
                </a:ln>
                <a:solidFill>
                  <a:schemeClr val="tx2"/>
                </a:solidFill>
                <a:effectLst/>
                <a:uLnTx/>
                <a:uFillTx/>
                <a:latin typeface="+mn-lt"/>
                <a:ea typeface="+mn-ea"/>
                <a:cs typeface="+mn-cs"/>
              </a:rPr>
              <a:t>or devices referenced herein.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tx2"/>
                </a:solidFill>
                <a:effectLst/>
                <a:uLnTx/>
                <a:uFillTx/>
                <a:latin typeface="+mn-lt"/>
                <a:ea typeface="+mn-ea"/>
                <a:cs typeface="+mn-cs"/>
              </a:rPr>
              <a:t>©2018-2022 Qualcomm Technologies, Inc. and/or its affiliated companies. All Rights Reserved.</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tx2"/>
                </a:solidFill>
                <a:effectLst/>
                <a:uLnTx/>
                <a:uFillTx/>
                <a:latin typeface="+mn-lt"/>
                <a:ea typeface="+mn-ea"/>
                <a:cs typeface="+mn-cs"/>
              </a:rPr>
              <a:t>Qualcomm and Snapdragon are trademarks or registered trademarks of Qualcomm Incorporated. Other products and brand names may be trademarks or registered trademarks of their respective owners.</a:t>
            </a:r>
          </a:p>
          <a:p>
            <a:pPr>
              <a:lnSpc>
                <a:spcPct val="114000"/>
              </a:lnSpc>
              <a:spcAft>
                <a:spcPts val="300"/>
              </a:spcAft>
              <a:defRPr/>
            </a:pPr>
            <a:endParaRPr kumimoji="0" lang="en-US" sz="800" b="0" i="0" u="none" strike="noStrike" kern="1200" cap="none" spc="0" normalizeH="0" baseline="0" noProof="0">
              <a:ln>
                <a:noFill/>
              </a:ln>
              <a:solidFill>
                <a:schemeClr val="tx2"/>
              </a:solidFill>
              <a:effectLst/>
              <a:uLnTx/>
              <a:uFillTx/>
              <a:latin typeface="+mn-lt"/>
              <a:ea typeface="+mn-ea"/>
              <a:cs typeface="+mn-cs"/>
            </a:endParaRPr>
          </a:p>
          <a:p>
            <a:pPr>
              <a:lnSpc>
                <a:spcPct val="114000"/>
              </a:lnSpc>
              <a:spcAft>
                <a:spcPts val="300"/>
              </a:spcAft>
              <a:defRPr/>
            </a:pPr>
            <a:endParaRPr kumimoji="0" lang="en-US" sz="800" b="0" i="0" u="none" strike="noStrike" kern="1200" cap="none" spc="0" normalizeH="0" baseline="0" noProof="0">
              <a:ln>
                <a:noFill/>
              </a:ln>
              <a:solidFill>
                <a:schemeClr val="tx2"/>
              </a:solidFill>
              <a:effectLst/>
              <a:uLnTx/>
              <a:uFillTx/>
              <a:latin typeface="+mn-lt"/>
              <a:ea typeface="+mn-ea"/>
              <a:cs typeface="+mn-cs"/>
            </a:endParaRPr>
          </a:p>
          <a:p>
            <a:pPr>
              <a:lnSpc>
                <a:spcPct val="114000"/>
              </a:lnSpc>
              <a:spcAft>
                <a:spcPts val="300"/>
              </a:spcAft>
              <a:defRPr/>
            </a:pPr>
            <a:r>
              <a:rPr kumimoji="0" lang="en-US" sz="800" b="0" i="0" u="none" strike="noStrike" kern="1200" cap="none" spc="0" normalizeH="0" baseline="0" noProof="0">
                <a:ln>
                  <a:noFill/>
                </a:ln>
                <a:solidFill>
                  <a:schemeClr val="tx2"/>
                </a:solidFill>
                <a:effectLst/>
                <a:uLnTx/>
                <a:uFillTx/>
                <a:latin typeface="+mn-lt"/>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sp>
        <p:nvSpPr>
          <p:cNvPr id="38" name="TextBox 37">
            <a:extLst>
              <a:ext uri="{FF2B5EF4-FFF2-40B4-BE49-F238E27FC236}">
                <a16:creationId xmlns:a16="http://schemas.microsoft.com/office/drawing/2014/main" id="{7B0A0F38-A166-4E1D-966C-05E6318A1E66}"/>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n-lt"/>
                <a:ea typeface="+mn-ea"/>
                <a:cs typeface="+mn-cs"/>
              </a:rPr>
              <a:t>snapdragon.com &amp; snapdragoninsiders.com</a:t>
            </a:r>
          </a:p>
        </p:txBody>
      </p:sp>
      <p:pic>
        <p:nvPicPr>
          <p:cNvPr id="45" name="Picture 44" descr="Logo&#10;&#10;Description automatically generated">
            <a:extLst>
              <a:ext uri="{FF2B5EF4-FFF2-40B4-BE49-F238E27FC236}">
                <a16:creationId xmlns:a16="http://schemas.microsoft.com/office/drawing/2014/main" id="{FF2B10AE-5C95-48A9-920D-67544CBB55B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7676" y="4984221"/>
            <a:ext cx="2279650" cy="744539"/>
          </a:xfrm>
          <a:prstGeom prst="rect">
            <a:avLst/>
          </a:prstGeom>
        </p:spPr>
      </p:pic>
      <p:sp>
        <p:nvSpPr>
          <p:cNvPr id="18" name="TextBox 17">
            <a:extLst>
              <a:ext uri="{FF2B5EF4-FFF2-40B4-BE49-F238E27FC236}">
                <a16:creationId xmlns:a16="http://schemas.microsoft.com/office/drawing/2014/main" id="{84B01FB6-EA3D-8A4A-9948-A84C6941E09C}"/>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dirty="0">
                <a:ln>
                  <a:noFill/>
                </a:ln>
                <a:solidFill>
                  <a:srgbClr val="CAD2E0"/>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dirty="0">
                <a:ln>
                  <a:noFill/>
                </a:ln>
                <a:solidFill>
                  <a:srgbClr val="CAD2E0"/>
                </a:solidFill>
                <a:effectLst>
                  <a:innerShdw blurRad="25400" dist="12700" dir="13500000">
                    <a:prstClr val="black">
                      <a:alpha val="50000"/>
                    </a:prstClr>
                  </a:innerShdw>
                </a:effectLst>
                <a:uLnTx/>
                <a:uFillTx/>
              </a:rPr>
              <a:t>h</a:t>
            </a:r>
            <a:r>
              <a:rPr kumimoji="0" lang="en-US" sz="12000" b="0" i="0" u="none" strike="noStrike" kern="1200" cap="none" spc="-600" normalizeH="0" noProof="0" dirty="0">
                <a:ln>
                  <a:noFill/>
                </a:ln>
                <a:solidFill>
                  <a:srgbClr val="CAD2E0"/>
                </a:solidFill>
                <a:effectLst>
                  <a:innerShdw blurRad="25400" dist="12700" dir="13500000">
                    <a:prstClr val="black">
                      <a:alpha val="50000"/>
                    </a:prstClr>
                  </a:innerShdw>
                </a:effectLst>
                <a:uLnTx/>
                <a:uFillTx/>
              </a:rPr>
              <a:t>a</a:t>
            </a:r>
            <a:r>
              <a:rPr kumimoji="0" lang="en-US" sz="12000" b="0" i="0" u="none" strike="noStrike" kern="1200" cap="none" spc="-450" normalizeH="0" noProof="0" dirty="0">
                <a:ln>
                  <a:noFill/>
                </a:ln>
                <a:solidFill>
                  <a:srgbClr val="CAD2E0"/>
                </a:solidFill>
                <a:effectLst>
                  <a:innerShdw blurRad="25400" dist="12700" dir="13500000">
                    <a:prstClr val="black">
                      <a:alpha val="50000"/>
                    </a:prstClr>
                  </a:innerShdw>
                </a:effectLst>
                <a:uLnTx/>
                <a:uFillTx/>
              </a:rPr>
              <a:t>n</a:t>
            </a:r>
            <a:r>
              <a:rPr kumimoji="0" lang="en-US" sz="12000" b="0" i="0" u="none" strike="noStrike" kern="1200" cap="none" spc="-600" normalizeH="0" noProof="0" dirty="0">
                <a:ln>
                  <a:noFill/>
                </a:ln>
                <a:solidFill>
                  <a:srgbClr val="CAD2E0"/>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dirty="0">
                <a:ln>
                  <a:noFill/>
                </a:ln>
                <a:solidFill>
                  <a:srgbClr val="CAD2E0"/>
                </a:solidFill>
                <a:effectLst>
                  <a:innerShdw blurRad="25400" dist="12700" dir="13500000">
                    <a:prstClr val="black">
                      <a:alpha val="50000"/>
                    </a:prstClr>
                  </a:innerShdw>
                </a:effectLst>
                <a:uLnTx/>
                <a:uFillTx/>
              </a:rPr>
              <a:t>y</a:t>
            </a:r>
            <a:r>
              <a:rPr kumimoji="0" lang="en-US" sz="12000" b="0" i="0" u="none" strike="noStrike" kern="1200" cap="none" normalizeH="0" baseline="0" noProof="0" dirty="0">
                <a:ln>
                  <a:noFill/>
                </a:ln>
                <a:solidFill>
                  <a:srgbClr val="CAD2E0"/>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dirty="0">
                <a:ln>
                  <a:noFill/>
                </a:ln>
                <a:solidFill>
                  <a:srgbClr val="CAD2E0"/>
                </a:solidFill>
                <a:effectLst>
                  <a:innerShdw blurRad="25400" dist="12700" dir="13500000">
                    <a:prstClr val="black">
                      <a:alpha val="50000"/>
                    </a:prstClr>
                  </a:innerShdw>
                </a:effectLst>
                <a:uLnTx/>
                <a:uFillTx/>
              </a:rPr>
              <a:t>u</a:t>
            </a:r>
          </a:p>
        </p:txBody>
      </p:sp>
      <p:grpSp>
        <p:nvGrpSpPr>
          <p:cNvPr id="19" name="Group 18">
            <a:extLst>
              <a:ext uri="{FF2B5EF4-FFF2-40B4-BE49-F238E27FC236}">
                <a16:creationId xmlns:a16="http://schemas.microsoft.com/office/drawing/2014/main" id="{7562C4E9-1555-4DDA-A1D6-625BE9DB516A}"/>
              </a:ext>
            </a:extLst>
          </p:cNvPr>
          <p:cNvGrpSpPr/>
          <p:nvPr userDrawn="1"/>
        </p:nvGrpSpPr>
        <p:grpSpPr>
          <a:xfrm>
            <a:off x="1673310" y="5691629"/>
            <a:ext cx="884333" cy="150851"/>
            <a:chOff x="1673310" y="5691629"/>
            <a:chExt cx="884333" cy="150851"/>
          </a:xfrm>
          <a:solidFill>
            <a:schemeClr val="tx2"/>
          </a:solidFill>
        </p:grpSpPr>
        <p:sp>
          <p:nvSpPr>
            <p:cNvPr id="20" name="Freeform 12">
              <a:extLst>
                <a:ext uri="{FF2B5EF4-FFF2-40B4-BE49-F238E27FC236}">
                  <a16:creationId xmlns:a16="http://schemas.microsoft.com/office/drawing/2014/main" id="{8BF52D81-B701-48FA-9FB4-FF75FE84CDD6}"/>
                </a:ext>
              </a:extLst>
            </p:cNvPr>
            <p:cNvSpPr>
              <a:spLocks noChangeAspect="1"/>
            </p:cNvSpPr>
            <p:nvPr/>
          </p:nvSpPr>
          <p:spPr bwMode="gray">
            <a:xfrm>
              <a:off x="1673310" y="5692452"/>
              <a:ext cx="168963" cy="13730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1" name="Group 5">
              <a:extLst>
                <a:ext uri="{FF2B5EF4-FFF2-40B4-BE49-F238E27FC236}">
                  <a16:creationId xmlns:a16="http://schemas.microsoft.com/office/drawing/2014/main" id="{83F43EC8-9496-4F1E-A9C0-B6E5305BF8F3}"/>
                </a:ext>
              </a:extLst>
            </p:cNvPr>
            <p:cNvGrpSpPr>
              <a:grpSpLocks noChangeAspect="1"/>
            </p:cNvGrpSpPr>
            <p:nvPr/>
          </p:nvGrpSpPr>
          <p:grpSpPr bwMode="gray">
            <a:xfrm>
              <a:off x="1918537" y="5692451"/>
              <a:ext cx="137738" cy="136118"/>
              <a:chOff x="3331" y="1656"/>
              <a:chExt cx="1020" cy="1008"/>
            </a:xfrm>
            <a:grpFill/>
          </p:grpSpPr>
          <p:sp>
            <p:nvSpPr>
              <p:cNvPr id="24" name="Freeform 6">
                <a:extLst>
                  <a:ext uri="{FF2B5EF4-FFF2-40B4-BE49-F238E27FC236}">
                    <a16:creationId xmlns:a16="http://schemas.microsoft.com/office/drawing/2014/main" id="{C6440EDD-0CA7-4D4E-8EB9-2E534EFB95FA}"/>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25" name="Freeform 7">
                <a:extLst>
                  <a:ext uri="{FF2B5EF4-FFF2-40B4-BE49-F238E27FC236}">
                    <a16:creationId xmlns:a16="http://schemas.microsoft.com/office/drawing/2014/main" id="{795AED37-A6E0-40D7-B2CB-FE92F68E4E14}"/>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pic>
          <p:nvPicPr>
            <p:cNvPr id="22" name="Graphic 21">
              <a:extLst>
                <a:ext uri="{FF2B5EF4-FFF2-40B4-BE49-F238E27FC236}">
                  <a16:creationId xmlns:a16="http://schemas.microsoft.com/office/drawing/2014/main" id="{88C9C6AE-32B6-461A-BE81-03E8667F0B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132539" y="5696391"/>
              <a:ext cx="205132" cy="141591"/>
            </a:xfrm>
            <a:prstGeom prst="rect">
              <a:avLst/>
            </a:prstGeom>
          </p:spPr>
        </p:pic>
        <p:pic>
          <p:nvPicPr>
            <p:cNvPr id="23" name="Graphic 22">
              <a:extLst>
                <a:ext uri="{FF2B5EF4-FFF2-40B4-BE49-F238E27FC236}">
                  <a16:creationId xmlns:a16="http://schemas.microsoft.com/office/drawing/2014/main" id="{801E9E2B-6FC5-4E70-9130-9987AD706E0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406792" y="5691629"/>
              <a:ext cx="150851" cy="150851"/>
            </a:xfrm>
            <a:prstGeom prst="rect">
              <a:avLst/>
            </a:prstGeom>
          </p:spPr>
        </p:pic>
      </p:grpSp>
    </p:spTree>
    <p:extLst>
      <p:ext uri="{BB962C8B-B14F-4D97-AF65-F5344CB8AC3E}">
        <p14:creationId xmlns:p14="http://schemas.microsoft.com/office/powerpoint/2010/main" val="79324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endParaRPr lang="en-US" dirty="0"/>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Footer Placeholder 2">
            <a:extLst>
              <a:ext uri="{FF2B5EF4-FFF2-40B4-BE49-F238E27FC236}">
                <a16:creationId xmlns:a16="http://schemas.microsoft.com/office/drawing/2014/main" id="{B4AC2C1E-BA0E-DC40-8740-4C7EC419416D}"/>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Source sample text</a:t>
            </a:r>
            <a:endParaRPr lang="en-US" dirty="0"/>
          </a:p>
        </p:txBody>
      </p:sp>
    </p:spTree>
    <p:extLst>
      <p:ext uri="{BB962C8B-B14F-4D97-AF65-F5344CB8AC3E}">
        <p14:creationId xmlns:p14="http://schemas.microsoft.com/office/powerpoint/2010/main" val="359851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SD Thank You Gunmetal">
    <p:bg>
      <p:bgPr>
        <a:solidFill>
          <a:schemeClr val="accent5"/>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44536C"/>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4334172" y="5253814"/>
            <a:ext cx="7006928" cy="1487554"/>
          </a:xfrm>
          <a:prstGeom prst="rect">
            <a:avLst/>
          </a:prstGeom>
          <a:noFill/>
        </p:spPr>
        <p:txBody>
          <a:bodyPr wrap="square" lIns="0" tIns="0" rIns="0" bIns="0" numCol="2" spcCol="118872" rtlCol="0">
            <a:no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Nothing in these materials is an offer to sell any of the components</a:t>
            </a:r>
            <a:br>
              <a:rPr kumimoji="0" lang="en-US" sz="800" b="0" i="0" u="none" strike="noStrike" kern="1200" cap="none" spc="0" normalizeH="0" baseline="0" noProof="0">
                <a:ln>
                  <a:noFill/>
                </a:ln>
                <a:solidFill>
                  <a:schemeClr val="bg1"/>
                </a:solidFill>
                <a:effectLst/>
                <a:uLnTx/>
                <a:uFillTx/>
                <a:latin typeface="+mn-lt"/>
                <a:ea typeface="+mn-ea"/>
                <a:cs typeface="+mn-cs"/>
              </a:rPr>
            </a:br>
            <a:r>
              <a:rPr kumimoji="0" lang="en-US" sz="800" b="0" i="0" u="none" strike="noStrike" kern="1200" cap="none" spc="0" normalizeH="0" baseline="0" noProof="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©2018-2022 Qualcomm Technologies, Inc. and/or its affiliated companies. All Rights Reserved.</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Qualcomm and Snapdragon are trademarks or registered trademarks of Qualcomm Incorporated. Other products and brand names may be trademarks or registered trademarks of their respective owners.</a:t>
            </a: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r>
              <a:rPr kumimoji="0" lang="en-US" sz="800" b="0" i="0" u="none" strike="noStrike" kern="1200" cap="none" spc="0" normalizeH="0" baseline="0" noProof="0">
                <a:ln>
                  <a:noFill/>
                </a:ln>
                <a:solidFill>
                  <a:schemeClr val="bg1"/>
                </a:solidFill>
                <a:effectLst/>
                <a:uLnTx/>
                <a:uFillTx/>
                <a:latin typeface="+mn-lt"/>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sp>
        <p:nvSpPr>
          <p:cNvPr id="44" name="TextBox 43">
            <a:extLst>
              <a:ext uri="{FF2B5EF4-FFF2-40B4-BE49-F238E27FC236}">
                <a16:creationId xmlns:a16="http://schemas.microsoft.com/office/drawing/2014/main" id="{22F70D0A-56DD-483C-9B92-40FB17FA7A59}"/>
              </a:ext>
            </a:extLst>
          </p:cNvPr>
          <p:cNvSpPr txBox="1"/>
          <p:nvPr userDrawn="1"/>
        </p:nvSpPr>
        <p:spPr bwMode="gray">
          <a:xfrm>
            <a:off x="847768" y="5687930"/>
            <a:ext cx="3127218" cy="613566"/>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snapdragon.com &amp; snapdragoninsiders.com</a:t>
            </a:r>
          </a:p>
        </p:txBody>
      </p:sp>
      <p:pic>
        <p:nvPicPr>
          <p:cNvPr id="28" name="Picture 27">
            <a:extLst>
              <a:ext uri="{FF2B5EF4-FFF2-40B4-BE49-F238E27FC236}">
                <a16:creationId xmlns:a16="http://schemas.microsoft.com/office/drawing/2014/main" id="{1689AD83-573B-4E77-8B55-34B12E308A8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47699" y="4983160"/>
            <a:ext cx="2279651" cy="744540"/>
          </a:xfrm>
          <a:prstGeom prst="rect">
            <a:avLst/>
          </a:prstGeom>
        </p:spPr>
      </p:pic>
      <p:sp>
        <p:nvSpPr>
          <p:cNvPr id="17" name="TextBox 16">
            <a:extLst>
              <a:ext uri="{FF2B5EF4-FFF2-40B4-BE49-F238E27FC236}">
                <a16:creationId xmlns:a16="http://schemas.microsoft.com/office/drawing/2014/main" id="{C9F9697D-5F59-614B-BC89-2CD5217CBA57}"/>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dirty="0">
                <a:ln>
                  <a:noFill/>
                </a:ln>
                <a:solidFill>
                  <a:srgbClr val="3F4D63"/>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dirty="0">
                <a:ln>
                  <a:noFill/>
                </a:ln>
                <a:solidFill>
                  <a:srgbClr val="3F4D63"/>
                </a:solidFill>
                <a:effectLst>
                  <a:innerShdw blurRad="25400" dist="12700" dir="13500000">
                    <a:prstClr val="black">
                      <a:alpha val="50000"/>
                    </a:prstClr>
                  </a:innerShdw>
                </a:effectLst>
                <a:uLnTx/>
                <a:uFillTx/>
              </a:rPr>
              <a:t>h</a:t>
            </a:r>
            <a:r>
              <a:rPr kumimoji="0" lang="en-US" sz="12000" b="0" i="0" u="none" strike="noStrike" kern="1200" cap="none" spc="-600" normalizeH="0" noProof="0" dirty="0">
                <a:ln>
                  <a:noFill/>
                </a:ln>
                <a:solidFill>
                  <a:srgbClr val="3F4D63"/>
                </a:solidFill>
                <a:effectLst>
                  <a:innerShdw blurRad="25400" dist="12700" dir="13500000">
                    <a:prstClr val="black">
                      <a:alpha val="50000"/>
                    </a:prstClr>
                  </a:innerShdw>
                </a:effectLst>
                <a:uLnTx/>
                <a:uFillTx/>
              </a:rPr>
              <a:t>a</a:t>
            </a:r>
            <a:r>
              <a:rPr kumimoji="0" lang="en-US" sz="12000" b="0" i="0" u="none" strike="noStrike" kern="1200" cap="none" spc="-450" normalizeH="0" noProof="0" dirty="0">
                <a:ln>
                  <a:noFill/>
                </a:ln>
                <a:solidFill>
                  <a:srgbClr val="3F4D63"/>
                </a:solidFill>
                <a:effectLst>
                  <a:innerShdw blurRad="25400" dist="12700" dir="13500000">
                    <a:prstClr val="black">
                      <a:alpha val="50000"/>
                    </a:prstClr>
                  </a:innerShdw>
                </a:effectLst>
                <a:uLnTx/>
                <a:uFillTx/>
              </a:rPr>
              <a:t>n</a:t>
            </a:r>
            <a:r>
              <a:rPr kumimoji="0" lang="en-US" sz="12000" b="0" i="0" u="none" strike="noStrike" kern="1200" cap="none" spc="-600" normalizeH="0" noProof="0" dirty="0">
                <a:ln>
                  <a:noFill/>
                </a:ln>
                <a:solidFill>
                  <a:srgbClr val="3F4D63"/>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dirty="0">
                <a:ln>
                  <a:noFill/>
                </a:ln>
                <a:solidFill>
                  <a:srgbClr val="3F4D63"/>
                </a:solidFill>
                <a:effectLst>
                  <a:innerShdw blurRad="25400" dist="12700" dir="13500000">
                    <a:prstClr val="black">
                      <a:alpha val="50000"/>
                    </a:prstClr>
                  </a:innerShdw>
                </a:effectLst>
                <a:uLnTx/>
                <a:uFillTx/>
              </a:rPr>
              <a:t>y</a:t>
            </a:r>
            <a:r>
              <a:rPr kumimoji="0" lang="en-US" sz="12000" b="0" i="0" u="none" strike="noStrike" kern="1200" cap="none" normalizeH="0" baseline="0" noProof="0" dirty="0">
                <a:ln>
                  <a:noFill/>
                </a:ln>
                <a:solidFill>
                  <a:srgbClr val="3F4D63"/>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dirty="0">
                <a:ln>
                  <a:noFill/>
                </a:ln>
                <a:solidFill>
                  <a:srgbClr val="3F4D63"/>
                </a:solidFill>
                <a:effectLst>
                  <a:innerShdw blurRad="25400" dist="12700" dir="13500000">
                    <a:prstClr val="black">
                      <a:alpha val="50000"/>
                    </a:prstClr>
                  </a:innerShdw>
                </a:effectLst>
                <a:uLnTx/>
                <a:uFillTx/>
              </a:rPr>
              <a:t>u</a:t>
            </a:r>
          </a:p>
        </p:txBody>
      </p:sp>
      <p:grpSp>
        <p:nvGrpSpPr>
          <p:cNvPr id="25" name="Group 24">
            <a:extLst>
              <a:ext uri="{FF2B5EF4-FFF2-40B4-BE49-F238E27FC236}">
                <a16:creationId xmlns:a16="http://schemas.microsoft.com/office/drawing/2014/main" id="{271C3A77-2603-4DF4-837A-5885A3916C14}"/>
              </a:ext>
            </a:extLst>
          </p:cNvPr>
          <p:cNvGrpSpPr/>
          <p:nvPr userDrawn="1"/>
        </p:nvGrpSpPr>
        <p:grpSpPr>
          <a:xfrm>
            <a:off x="1673310" y="5691629"/>
            <a:ext cx="884333" cy="150851"/>
            <a:chOff x="1673310" y="5691629"/>
            <a:chExt cx="884333" cy="150851"/>
          </a:xfrm>
          <a:solidFill>
            <a:schemeClr val="bg1"/>
          </a:solidFill>
        </p:grpSpPr>
        <p:sp>
          <p:nvSpPr>
            <p:cNvPr id="26" name="Freeform 12">
              <a:extLst>
                <a:ext uri="{FF2B5EF4-FFF2-40B4-BE49-F238E27FC236}">
                  <a16:creationId xmlns:a16="http://schemas.microsoft.com/office/drawing/2014/main" id="{1A804AAC-125C-4AAF-B15F-A2A12D9753BB}"/>
                </a:ext>
              </a:extLst>
            </p:cNvPr>
            <p:cNvSpPr>
              <a:spLocks noChangeAspect="1"/>
            </p:cNvSpPr>
            <p:nvPr/>
          </p:nvSpPr>
          <p:spPr bwMode="gray">
            <a:xfrm>
              <a:off x="1673310" y="5692452"/>
              <a:ext cx="168963" cy="13730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7" name="Group 5">
              <a:extLst>
                <a:ext uri="{FF2B5EF4-FFF2-40B4-BE49-F238E27FC236}">
                  <a16:creationId xmlns:a16="http://schemas.microsoft.com/office/drawing/2014/main" id="{87DA20F1-E61E-4132-A24B-84C279B5409F}"/>
                </a:ext>
              </a:extLst>
            </p:cNvPr>
            <p:cNvGrpSpPr>
              <a:grpSpLocks noChangeAspect="1"/>
            </p:cNvGrpSpPr>
            <p:nvPr/>
          </p:nvGrpSpPr>
          <p:grpSpPr bwMode="gray">
            <a:xfrm>
              <a:off x="1918537" y="5692451"/>
              <a:ext cx="137738" cy="136118"/>
              <a:chOff x="3331" y="1656"/>
              <a:chExt cx="1020" cy="1008"/>
            </a:xfrm>
            <a:grpFill/>
          </p:grpSpPr>
          <p:sp>
            <p:nvSpPr>
              <p:cNvPr id="31" name="Freeform 6">
                <a:extLst>
                  <a:ext uri="{FF2B5EF4-FFF2-40B4-BE49-F238E27FC236}">
                    <a16:creationId xmlns:a16="http://schemas.microsoft.com/office/drawing/2014/main" id="{9757891C-F422-436E-BAE5-A29B637A949F}"/>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32" name="Freeform 7">
                <a:extLst>
                  <a:ext uri="{FF2B5EF4-FFF2-40B4-BE49-F238E27FC236}">
                    <a16:creationId xmlns:a16="http://schemas.microsoft.com/office/drawing/2014/main" id="{0579B188-FF76-44EA-8F02-566013AC4825}"/>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pic>
          <p:nvPicPr>
            <p:cNvPr id="29" name="Graphic 28">
              <a:extLst>
                <a:ext uri="{FF2B5EF4-FFF2-40B4-BE49-F238E27FC236}">
                  <a16:creationId xmlns:a16="http://schemas.microsoft.com/office/drawing/2014/main" id="{D14B448B-0F4F-4081-BAB0-3F5FFBC61C4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132539" y="5696391"/>
              <a:ext cx="205132" cy="141591"/>
            </a:xfrm>
            <a:prstGeom prst="rect">
              <a:avLst/>
            </a:prstGeom>
          </p:spPr>
        </p:pic>
        <p:pic>
          <p:nvPicPr>
            <p:cNvPr id="30" name="Graphic 29">
              <a:extLst>
                <a:ext uri="{FF2B5EF4-FFF2-40B4-BE49-F238E27FC236}">
                  <a16:creationId xmlns:a16="http://schemas.microsoft.com/office/drawing/2014/main" id="{6E4297D6-7A62-42C8-8CCC-364499FED5B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406792" y="5691629"/>
              <a:ext cx="150851" cy="150851"/>
            </a:xfrm>
            <a:prstGeom prst="rect">
              <a:avLst/>
            </a:prstGeom>
          </p:spPr>
        </p:pic>
      </p:grpSp>
    </p:spTree>
    <p:extLst>
      <p:ext uri="{BB962C8B-B14F-4D97-AF65-F5344CB8AC3E}">
        <p14:creationId xmlns:p14="http://schemas.microsoft.com/office/powerpoint/2010/main" val="31635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SD Thank You Midnight">
    <p:bg>
      <p:bgPr>
        <a:solidFill>
          <a:schemeClr val="tx2"/>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091F35"/>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38" name="TextBox 37">
            <a:extLst>
              <a:ext uri="{FF2B5EF4-FFF2-40B4-BE49-F238E27FC236}">
                <a16:creationId xmlns:a16="http://schemas.microsoft.com/office/drawing/2014/main" id="{5A83A160-D46F-4734-801C-1A888641CFE8}"/>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snapdragon.com &amp; snapdragoninsiders.com</a:t>
            </a: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4334172" y="5253814"/>
            <a:ext cx="7006928" cy="1487554"/>
          </a:xfrm>
          <a:prstGeom prst="rect">
            <a:avLst/>
          </a:prstGeom>
          <a:noFill/>
        </p:spPr>
        <p:txBody>
          <a:bodyPr wrap="square" lIns="0" tIns="0" rIns="0" bIns="0" numCol="2" spcCol="118872" rtlCol="0">
            <a:no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Nothing in these materials is an offer to sell any of the components</a:t>
            </a:r>
            <a:br>
              <a:rPr kumimoji="0" lang="en-US" sz="800" b="0" i="0" u="none" strike="noStrike" kern="1200" cap="none" spc="0" normalizeH="0" baseline="0" noProof="0">
                <a:ln>
                  <a:noFill/>
                </a:ln>
                <a:solidFill>
                  <a:schemeClr val="bg1"/>
                </a:solidFill>
                <a:effectLst/>
                <a:uLnTx/>
                <a:uFillTx/>
                <a:latin typeface="+mn-lt"/>
                <a:ea typeface="+mn-ea"/>
                <a:cs typeface="+mn-cs"/>
              </a:rPr>
            </a:br>
            <a:r>
              <a:rPr kumimoji="0" lang="en-US" sz="800" b="0" i="0" u="none" strike="noStrike" kern="1200" cap="none" spc="0" normalizeH="0" baseline="0" noProof="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©2018-2022 Qualcomm Technologies, Inc. and/or its affiliated companies. All Rights Reserved.</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Qualcomm and Snapdragon are trademarks or registered trademarks of Qualcomm Incorporated. Other products and brand names may be trademarks or registered trademarks of their respective owners.</a:t>
            </a: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r>
              <a:rPr kumimoji="0" lang="en-US" sz="800" b="0" i="0" u="none" strike="noStrike" kern="1200" cap="none" spc="0" normalizeH="0" baseline="0" noProof="0">
                <a:ln>
                  <a:noFill/>
                </a:ln>
                <a:solidFill>
                  <a:schemeClr val="bg1"/>
                </a:solidFill>
                <a:effectLst/>
                <a:uLnTx/>
                <a:uFillTx/>
                <a:latin typeface="+mn-lt"/>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pic>
        <p:nvPicPr>
          <p:cNvPr id="18" name="Picture 17">
            <a:extLst>
              <a:ext uri="{FF2B5EF4-FFF2-40B4-BE49-F238E27FC236}">
                <a16:creationId xmlns:a16="http://schemas.microsoft.com/office/drawing/2014/main" id="{DCDAAA0B-568F-4031-BE75-E86300A30E4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47699" y="4983160"/>
            <a:ext cx="2279651" cy="744540"/>
          </a:xfrm>
          <a:prstGeom prst="rect">
            <a:avLst/>
          </a:prstGeom>
        </p:spPr>
      </p:pic>
      <p:sp>
        <p:nvSpPr>
          <p:cNvPr id="17" name="TextBox 16">
            <a:extLst>
              <a:ext uri="{FF2B5EF4-FFF2-40B4-BE49-F238E27FC236}">
                <a16:creationId xmlns:a16="http://schemas.microsoft.com/office/drawing/2014/main" id="{88F96979-71AD-F74C-9C4A-10AFBEB8E8A6}"/>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dirty="0">
                <a:ln>
                  <a:noFill/>
                </a:ln>
                <a:solidFill>
                  <a:schemeClr val="accent6">
                    <a:lumMod val="50000"/>
                  </a:schemeClr>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dirty="0">
                <a:ln>
                  <a:noFill/>
                </a:ln>
                <a:solidFill>
                  <a:schemeClr val="accent6">
                    <a:lumMod val="50000"/>
                  </a:schemeClr>
                </a:solidFill>
                <a:effectLst>
                  <a:innerShdw blurRad="25400" dist="12700" dir="13500000">
                    <a:prstClr val="black">
                      <a:alpha val="50000"/>
                    </a:prstClr>
                  </a:innerShdw>
                </a:effectLst>
                <a:uLnTx/>
                <a:uFillTx/>
              </a:rPr>
              <a:t>h</a:t>
            </a:r>
            <a:r>
              <a:rPr kumimoji="0" lang="en-US" sz="12000" b="0" i="0" u="none" strike="noStrike" kern="1200" cap="none" spc="-600" normalizeH="0" noProof="0" dirty="0">
                <a:ln>
                  <a:noFill/>
                </a:ln>
                <a:solidFill>
                  <a:schemeClr val="accent6">
                    <a:lumMod val="50000"/>
                  </a:schemeClr>
                </a:solidFill>
                <a:effectLst>
                  <a:innerShdw blurRad="25400" dist="12700" dir="13500000">
                    <a:prstClr val="black">
                      <a:alpha val="50000"/>
                    </a:prstClr>
                  </a:innerShdw>
                </a:effectLst>
                <a:uLnTx/>
                <a:uFillTx/>
              </a:rPr>
              <a:t>a</a:t>
            </a:r>
            <a:r>
              <a:rPr kumimoji="0" lang="en-US" sz="12000" b="0" i="0" u="none" strike="noStrike" kern="1200" cap="none" spc="-450" normalizeH="0" noProof="0" dirty="0">
                <a:ln>
                  <a:noFill/>
                </a:ln>
                <a:solidFill>
                  <a:schemeClr val="accent6">
                    <a:lumMod val="50000"/>
                  </a:schemeClr>
                </a:solidFill>
                <a:effectLst>
                  <a:innerShdw blurRad="25400" dist="12700" dir="13500000">
                    <a:prstClr val="black">
                      <a:alpha val="50000"/>
                    </a:prstClr>
                  </a:innerShdw>
                </a:effectLst>
                <a:uLnTx/>
                <a:uFillTx/>
              </a:rPr>
              <a:t>n</a:t>
            </a:r>
            <a:r>
              <a:rPr kumimoji="0" lang="en-US" sz="12000" b="0" i="0" u="none" strike="noStrike" kern="1200" cap="none" spc="-600" normalizeH="0" noProof="0" dirty="0">
                <a:ln>
                  <a:noFill/>
                </a:ln>
                <a:solidFill>
                  <a:schemeClr val="accent6">
                    <a:lumMod val="50000"/>
                  </a:schemeClr>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dirty="0">
                <a:ln>
                  <a:noFill/>
                </a:ln>
                <a:solidFill>
                  <a:schemeClr val="accent6">
                    <a:lumMod val="50000"/>
                  </a:schemeClr>
                </a:solidFill>
                <a:effectLst>
                  <a:innerShdw blurRad="25400" dist="12700" dir="13500000">
                    <a:prstClr val="black">
                      <a:alpha val="50000"/>
                    </a:prstClr>
                  </a:innerShdw>
                </a:effectLst>
                <a:uLnTx/>
                <a:uFillTx/>
              </a:rPr>
              <a:t>y</a:t>
            </a:r>
            <a:r>
              <a:rPr kumimoji="0" lang="en-US" sz="12000" b="0" i="0" u="none" strike="noStrike" kern="1200" cap="none" normalizeH="0" baseline="0" noProof="0" dirty="0">
                <a:ln>
                  <a:noFill/>
                </a:ln>
                <a:solidFill>
                  <a:schemeClr val="accent6">
                    <a:lumMod val="50000"/>
                  </a:schemeClr>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dirty="0">
                <a:ln>
                  <a:noFill/>
                </a:ln>
                <a:solidFill>
                  <a:schemeClr val="accent6">
                    <a:lumMod val="50000"/>
                  </a:schemeClr>
                </a:solidFill>
                <a:effectLst>
                  <a:innerShdw blurRad="25400" dist="12700" dir="13500000">
                    <a:prstClr val="black">
                      <a:alpha val="50000"/>
                    </a:prstClr>
                  </a:innerShdw>
                </a:effectLst>
                <a:uLnTx/>
                <a:uFillTx/>
              </a:rPr>
              <a:t>u</a:t>
            </a:r>
          </a:p>
        </p:txBody>
      </p:sp>
      <p:grpSp>
        <p:nvGrpSpPr>
          <p:cNvPr id="19" name="Group 18">
            <a:extLst>
              <a:ext uri="{FF2B5EF4-FFF2-40B4-BE49-F238E27FC236}">
                <a16:creationId xmlns:a16="http://schemas.microsoft.com/office/drawing/2014/main" id="{072E48BA-62CD-4435-B3A5-61841A08D6FA}"/>
              </a:ext>
            </a:extLst>
          </p:cNvPr>
          <p:cNvGrpSpPr/>
          <p:nvPr userDrawn="1"/>
        </p:nvGrpSpPr>
        <p:grpSpPr>
          <a:xfrm>
            <a:off x="1673310" y="5691629"/>
            <a:ext cx="884333" cy="150851"/>
            <a:chOff x="1673310" y="5691629"/>
            <a:chExt cx="884333" cy="150851"/>
          </a:xfrm>
          <a:solidFill>
            <a:schemeClr val="bg1"/>
          </a:solidFill>
        </p:grpSpPr>
        <p:sp>
          <p:nvSpPr>
            <p:cNvPr id="20" name="Freeform 12">
              <a:extLst>
                <a:ext uri="{FF2B5EF4-FFF2-40B4-BE49-F238E27FC236}">
                  <a16:creationId xmlns:a16="http://schemas.microsoft.com/office/drawing/2014/main" id="{6408122B-572E-44F8-8AD6-E6B5D7FCC4BC}"/>
                </a:ext>
              </a:extLst>
            </p:cNvPr>
            <p:cNvSpPr>
              <a:spLocks noChangeAspect="1"/>
            </p:cNvSpPr>
            <p:nvPr/>
          </p:nvSpPr>
          <p:spPr bwMode="gray">
            <a:xfrm>
              <a:off x="1673310" y="5692452"/>
              <a:ext cx="168963" cy="13730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1" name="Group 5">
              <a:extLst>
                <a:ext uri="{FF2B5EF4-FFF2-40B4-BE49-F238E27FC236}">
                  <a16:creationId xmlns:a16="http://schemas.microsoft.com/office/drawing/2014/main" id="{3306DAB4-F9E3-462B-BCC8-961F1EECF3DD}"/>
                </a:ext>
              </a:extLst>
            </p:cNvPr>
            <p:cNvGrpSpPr>
              <a:grpSpLocks noChangeAspect="1"/>
            </p:cNvGrpSpPr>
            <p:nvPr/>
          </p:nvGrpSpPr>
          <p:grpSpPr bwMode="gray">
            <a:xfrm>
              <a:off x="1918537" y="5692451"/>
              <a:ext cx="137738" cy="136118"/>
              <a:chOff x="3331" y="1656"/>
              <a:chExt cx="1020" cy="1008"/>
            </a:xfrm>
            <a:grpFill/>
          </p:grpSpPr>
          <p:sp>
            <p:nvSpPr>
              <p:cNvPr id="25" name="Freeform 6">
                <a:extLst>
                  <a:ext uri="{FF2B5EF4-FFF2-40B4-BE49-F238E27FC236}">
                    <a16:creationId xmlns:a16="http://schemas.microsoft.com/office/drawing/2014/main" id="{06F814D7-3ED4-4C18-952B-F5C8393A308F}"/>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26" name="Freeform 7">
                <a:extLst>
                  <a:ext uri="{FF2B5EF4-FFF2-40B4-BE49-F238E27FC236}">
                    <a16:creationId xmlns:a16="http://schemas.microsoft.com/office/drawing/2014/main" id="{4653DF6E-59D4-442A-8C32-32DB57EF4DBD}"/>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pic>
          <p:nvPicPr>
            <p:cNvPr id="22" name="Graphic 21">
              <a:extLst>
                <a:ext uri="{FF2B5EF4-FFF2-40B4-BE49-F238E27FC236}">
                  <a16:creationId xmlns:a16="http://schemas.microsoft.com/office/drawing/2014/main" id="{71A8B23C-9834-4D4D-BBEA-4A2160EAA99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132539" y="5696391"/>
              <a:ext cx="205132" cy="141591"/>
            </a:xfrm>
            <a:prstGeom prst="rect">
              <a:avLst/>
            </a:prstGeom>
          </p:spPr>
        </p:pic>
        <p:pic>
          <p:nvPicPr>
            <p:cNvPr id="23" name="Graphic 22">
              <a:extLst>
                <a:ext uri="{FF2B5EF4-FFF2-40B4-BE49-F238E27FC236}">
                  <a16:creationId xmlns:a16="http://schemas.microsoft.com/office/drawing/2014/main" id="{65FD2E90-8A05-4101-BC69-56EA95B60B6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406792" y="5691629"/>
              <a:ext cx="150851" cy="150851"/>
            </a:xfrm>
            <a:prstGeom prst="rect">
              <a:avLst/>
            </a:prstGeom>
          </p:spPr>
        </p:pic>
      </p:grpSp>
    </p:spTree>
    <p:extLst>
      <p:ext uri="{BB962C8B-B14F-4D97-AF65-F5344CB8AC3E}">
        <p14:creationId xmlns:p14="http://schemas.microsoft.com/office/powerpoint/2010/main" val="127339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Subtitle with Bullets)">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BC4B80B4-5715-4F96-83DC-B3F7CF22C554}"/>
              </a:ext>
            </a:extLst>
          </p:cNvPr>
          <p:cNvSpPr>
            <a:spLocks noGrp="1"/>
          </p:cNvSpPr>
          <p:nvPr>
            <p:ph type="body" sz="quarter" idx="17"/>
          </p:nvPr>
        </p:nvSpPr>
        <p:spPr>
          <a:xfrm>
            <a:off x="494189" y="1088135"/>
            <a:ext cx="11187112" cy="236347"/>
          </a:xfrm>
        </p:spPr>
        <p:txBody>
          <a:bodyPr/>
          <a:lstStyle>
            <a:lvl1pPr>
              <a:defRPr sz="16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7" name="Footer Placeholder 2">
            <a:extLst>
              <a:ext uri="{FF2B5EF4-FFF2-40B4-BE49-F238E27FC236}">
                <a16:creationId xmlns:a16="http://schemas.microsoft.com/office/drawing/2014/main" id="{F6C18923-35DB-3B4A-861B-A5445F6BE6DD}"/>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dirty="0"/>
              <a:t>Source sample text</a:t>
            </a:r>
          </a:p>
        </p:txBody>
      </p:sp>
    </p:spTree>
    <p:extLst>
      <p:ext uri="{BB962C8B-B14F-4D97-AF65-F5344CB8AC3E}">
        <p14:creationId xmlns:p14="http://schemas.microsoft.com/office/powerpoint/2010/main" val="96654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akeaway Righ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Source sample text</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a:xfrm>
            <a:off x="495300" y="642645"/>
            <a:ext cx="7391400" cy="361959"/>
          </a:xfrm>
        </p:spPr>
        <p:txBody>
          <a:bodyPr/>
          <a:lstStyle/>
          <a:p>
            <a:r>
              <a:rPr lang="en-US"/>
              <a:t>Click to edit Master title style</a:t>
            </a:r>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494190" y="1088135"/>
            <a:ext cx="7392134" cy="236347"/>
          </a:xfrm>
          <a:prstGeom prst="rect">
            <a:avLst/>
          </a:prstGeom>
        </p:spPr>
        <p:txBody>
          <a:bodyPr wrap="square">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 Placeholder 2">
            <a:extLst>
              <a:ext uri="{FF2B5EF4-FFF2-40B4-BE49-F238E27FC236}">
                <a16:creationId xmlns:a16="http://schemas.microsoft.com/office/drawing/2014/main" id="{BAF42B5A-06ED-4E95-BBB8-F57FEE1F84E5}"/>
              </a:ext>
            </a:extLst>
          </p:cNvPr>
          <p:cNvSpPr>
            <a:spLocks noGrp="1"/>
          </p:cNvSpPr>
          <p:nvPr>
            <p:ph type="body" sz="quarter" idx="17"/>
          </p:nvPr>
        </p:nvSpPr>
        <p:spPr>
          <a:xfrm>
            <a:off x="8829674" y="2058988"/>
            <a:ext cx="2867026" cy="41116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292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Left S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dirty="0"/>
              <a:t>Source sample text</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a:xfrm>
            <a:off x="495299" y="2906377"/>
            <a:ext cx="2608263" cy="952155"/>
          </a:xfrm>
        </p:spPr>
        <p:txBody>
          <a:bodyPr/>
          <a:lstStyle/>
          <a:p>
            <a:r>
              <a:rPr lang="en-US"/>
              <a:t>Click to edit Master title style</a:t>
            </a:r>
          </a:p>
        </p:txBody>
      </p:sp>
      <p:sp>
        <p:nvSpPr>
          <p:cNvPr id="6" name="Subtitle">
            <a:extLst>
              <a:ext uri="{FF2B5EF4-FFF2-40B4-BE49-F238E27FC236}">
                <a16:creationId xmlns:a16="http://schemas.microsoft.com/office/drawing/2014/main" id="{2A9BCAA3-70F7-4208-9247-D197A13FECB8}"/>
              </a:ext>
            </a:extLst>
          </p:cNvPr>
          <p:cNvSpPr>
            <a:spLocks noGrp="1"/>
          </p:cNvSpPr>
          <p:nvPr>
            <p:ph type="subTitle" idx="1"/>
          </p:nvPr>
        </p:nvSpPr>
        <p:spPr>
          <a:xfrm>
            <a:off x="494189" y="3942416"/>
            <a:ext cx="2608263" cy="472694"/>
          </a:xfrm>
          <a:prstGeom prst="rect">
            <a:avLst/>
          </a:prstGeom>
        </p:spPr>
        <p:txBody>
          <a:bodyPr wrap="square">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7573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F36D16B0-3ADE-DD47-83CE-1305D23E9A61}"/>
              </a:ext>
            </a:extLst>
          </p:cNvPr>
          <p:cNvSpPr>
            <a:spLocks noGrp="1"/>
          </p:cNvSpPr>
          <p:nvPr>
            <p:ph type="ftr" sz="quarter" idx="10"/>
          </p:nvPr>
        </p:nvSpPr>
        <p:spPr>
          <a:xfrm>
            <a:off x="495299" y="6532895"/>
            <a:ext cx="10489691" cy="118174"/>
          </a:xfrm>
        </p:spPr>
        <p:txBody>
          <a:bodyPr/>
          <a:lstStyle>
            <a:lvl1pPr>
              <a:defRPr>
                <a:solidFill>
                  <a:schemeClr val="accent6">
                    <a:lumMod val="75000"/>
                  </a:schemeClr>
                </a:solidFill>
              </a:defRPr>
            </a:lvl1pPr>
          </a:lstStyle>
          <a:p>
            <a:r>
              <a:rPr lang="en-US"/>
              <a:t>Source sample text</a:t>
            </a:r>
            <a:endParaRPr lang="en-US" dirty="0"/>
          </a:p>
        </p:txBody>
      </p:sp>
      <p:sp>
        <p:nvSpPr>
          <p:cNvPr id="7" name="Title 1">
            <a:extLst>
              <a:ext uri="{FF2B5EF4-FFF2-40B4-BE49-F238E27FC236}">
                <a16:creationId xmlns:a16="http://schemas.microsoft.com/office/drawing/2014/main" id="{F56B218C-0241-074D-BD90-27E552E71C98}"/>
              </a:ext>
            </a:extLst>
          </p:cNvPr>
          <p:cNvSpPr>
            <a:spLocks noGrp="1"/>
          </p:cNvSpPr>
          <p:nvPr>
            <p:ph type="title"/>
          </p:nvPr>
        </p:nvSpPr>
        <p:spPr>
          <a:xfrm>
            <a:off x="495300" y="646771"/>
            <a:ext cx="11187112" cy="357832"/>
          </a:xfrm>
        </p:spPr>
        <p:txBody>
          <a:bodyPr/>
          <a:lstStyle/>
          <a:p>
            <a:r>
              <a:rPr lang="en-US"/>
              <a:t>Click to edit Master title style</a:t>
            </a:r>
            <a:endParaRPr lang="en-US" dirty="0"/>
          </a:p>
        </p:txBody>
      </p:sp>
      <p:sp>
        <p:nvSpPr>
          <p:cNvPr id="8" name="Content Placeholder 4">
            <a:extLst>
              <a:ext uri="{FF2B5EF4-FFF2-40B4-BE49-F238E27FC236}">
                <a16:creationId xmlns:a16="http://schemas.microsoft.com/office/drawing/2014/main" id="{DB853B50-E269-DF43-AAE9-523798C62499}"/>
              </a:ext>
            </a:extLst>
          </p:cNvPr>
          <p:cNvSpPr>
            <a:spLocks noGrp="1"/>
          </p:cNvSpPr>
          <p:nvPr>
            <p:ph sz="quarter" idx="14"/>
          </p:nvPr>
        </p:nvSpPr>
        <p:spPr>
          <a:xfrm>
            <a:off x="495300" y="1719072"/>
            <a:ext cx="11187112"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a:extLst>
              <a:ext uri="{FF2B5EF4-FFF2-40B4-BE49-F238E27FC236}">
                <a16:creationId xmlns:a16="http://schemas.microsoft.com/office/drawing/2014/main" id="{4A2A4FE0-4282-C34E-A8FD-CAE319C06BC6}"/>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157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7F4401FC-F573-4309-842E-AC6E5E74AE8E}"/>
              </a:ext>
            </a:extLst>
          </p:cNvPr>
          <p:cNvSpPr>
            <a:spLocks noGrp="1"/>
          </p:cNvSpPr>
          <p:nvPr>
            <p:ph type="ftr" sz="quarter" idx="10"/>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Source sample text</a:t>
            </a:r>
          </a:p>
        </p:txBody>
      </p:sp>
      <p:sp>
        <p:nvSpPr>
          <p:cNvPr id="3" name="Title 2">
            <a:extLst>
              <a:ext uri="{FF2B5EF4-FFF2-40B4-BE49-F238E27FC236}">
                <a16:creationId xmlns:a16="http://schemas.microsoft.com/office/drawing/2014/main" id="{A7D02C8A-139B-42AA-8D3F-9C22C81198B9}"/>
              </a:ext>
            </a:extLst>
          </p:cNvPr>
          <p:cNvSpPr>
            <a:spLocks noGrp="1"/>
          </p:cNvSpPr>
          <p:nvPr>
            <p:ph type="title"/>
          </p:nvPr>
        </p:nvSpPr>
        <p:spPr/>
        <p:txBody>
          <a:bodyPr/>
          <a:lstStyle/>
          <a:p>
            <a:r>
              <a:rPr lang="en-US"/>
              <a:t>Click to edit Master title style</a:t>
            </a:r>
          </a:p>
        </p:txBody>
      </p:sp>
      <p:sp>
        <p:nvSpPr>
          <p:cNvPr id="12" name="Content Placeholder 4">
            <a:extLst>
              <a:ext uri="{FF2B5EF4-FFF2-40B4-BE49-F238E27FC236}">
                <a16:creationId xmlns:a16="http://schemas.microsoft.com/office/drawing/2014/main" id="{AF19BEBD-2928-4786-BEF4-FBBB3E677273}"/>
              </a:ext>
            </a:extLst>
          </p:cNvPr>
          <p:cNvSpPr>
            <a:spLocks noGrp="1"/>
          </p:cNvSpPr>
          <p:nvPr>
            <p:ph sz="quarter" idx="16"/>
          </p:nvPr>
        </p:nvSpPr>
        <p:spPr>
          <a:xfrm>
            <a:off x="495299" y="1719072"/>
            <a:ext cx="5466587"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D7EE507B-4794-44AC-A49E-5EA7EBB11625}"/>
              </a:ext>
            </a:extLst>
          </p:cNvPr>
          <p:cNvSpPr>
            <a:spLocks noGrp="1"/>
          </p:cNvSpPr>
          <p:nvPr>
            <p:ph sz="quarter" idx="17"/>
          </p:nvPr>
        </p:nvSpPr>
        <p:spPr>
          <a:xfrm>
            <a:off x="6215825" y="1719072"/>
            <a:ext cx="5466587"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ubtitle">
            <a:extLst>
              <a:ext uri="{FF2B5EF4-FFF2-40B4-BE49-F238E27FC236}">
                <a16:creationId xmlns:a16="http://schemas.microsoft.com/office/drawing/2014/main" id="{59254D1F-E01C-4A77-9600-A795D1694810}"/>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6087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12" name="Footer Placeholder 2">
            <a:extLst>
              <a:ext uri="{FF2B5EF4-FFF2-40B4-BE49-F238E27FC236}">
                <a16:creationId xmlns:a16="http://schemas.microsoft.com/office/drawing/2014/main" id="{3DBA47E8-0BB6-435E-8840-540F634338C8}"/>
              </a:ext>
            </a:extLst>
          </p:cNvPr>
          <p:cNvSpPr>
            <a:spLocks noGrp="1"/>
          </p:cNvSpPr>
          <p:nvPr>
            <p:ph type="ftr" sz="quarter" idx="10"/>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Source sample text</a:t>
            </a:r>
          </a:p>
        </p:txBody>
      </p:sp>
      <p:sp>
        <p:nvSpPr>
          <p:cNvPr id="3" name="Title 2">
            <a:extLst>
              <a:ext uri="{FF2B5EF4-FFF2-40B4-BE49-F238E27FC236}">
                <a16:creationId xmlns:a16="http://schemas.microsoft.com/office/drawing/2014/main" id="{0FD8C327-DEE2-459B-8C84-74C50D49DB4E}"/>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50F9D0A8-20C5-41C2-8A23-1A7CCDCDBA4A}"/>
              </a:ext>
            </a:extLst>
          </p:cNvPr>
          <p:cNvSpPr>
            <a:spLocks noGrp="1"/>
          </p:cNvSpPr>
          <p:nvPr>
            <p:ph sz="quarter" idx="18"/>
          </p:nvPr>
        </p:nvSpPr>
        <p:spPr>
          <a:xfrm>
            <a:off x="495300" y="1719072"/>
            <a:ext cx="356616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39BE2B26-0354-43FC-B500-68FC84B40876}"/>
              </a:ext>
            </a:extLst>
          </p:cNvPr>
          <p:cNvSpPr>
            <a:spLocks noGrp="1"/>
          </p:cNvSpPr>
          <p:nvPr>
            <p:ph sz="quarter" idx="19"/>
          </p:nvPr>
        </p:nvSpPr>
        <p:spPr>
          <a:xfrm>
            <a:off x="4312920" y="1719072"/>
            <a:ext cx="356616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4">
            <a:extLst>
              <a:ext uri="{FF2B5EF4-FFF2-40B4-BE49-F238E27FC236}">
                <a16:creationId xmlns:a16="http://schemas.microsoft.com/office/drawing/2014/main" id="{D85C0699-4F77-4570-8280-EBE59E071A40}"/>
              </a:ext>
            </a:extLst>
          </p:cNvPr>
          <p:cNvSpPr>
            <a:spLocks noGrp="1"/>
          </p:cNvSpPr>
          <p:nvPr>
            <p:ph sz="quarter" idx="20"/>
          </p:nvPr>
        </p:nvSpPr>
        <p:spPr>
          <a:xfrm>
            <a:off x="8116252" y="1719072"/>
            <a:ext cx="356616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ubtitle">
            <a:extLst>
              <a:ext uri="{FF2B5EF4-FFF2-40B4-BE49-F238E27FC236}">
                <a16:creationId xmlns:a16="http://schemas.microsoft.com/office/drawing/2014/main" id="{0A02D598-0894-4B6B-89A6-48B8073C9D11}"/>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1630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helf White">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F4E31C43-957F-9C4E-983A-F81442F5925F}"/>
              </a:ext>
            </a:extLst>
          </p:cNvPr>
          <p:cNvSpPr/>
          <p:nvPr userDrawn="1"/>
        </p:nvSpPr>
        <p:spPr bwMode="gray">
          <a:xfrm>
            <a:off x="481013" y="5312740"/>
            <a:ext cx="11856130" cy="1697660"/>
          </a:xfrm>
          <a:prstGeom prst="roundRect">
            <a:avLst>
              <a:gd name="adj" fmla="val 4848"/>
            </a:avLst>
          </a:prstGeom>
          <a:solidFill>
            <a:schemeClr val="bg1"/>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r>
              <a:rPr lang="en-US"/>
              <a:t>Source sample text</a:t>
            </a:r>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1" y="5607050"/>
            <a:ext cx="10926717" cy="929054"/>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12" name="TextBox 11">
            <a:extLst>
              <a:ext uri="{FF2B5EF4-FFF2-40B4-BE49-F238E27FC236}">
                <a16:creationId xmlns:a16="http://schemas.microsoft.com/office/drawing/2014/main" id="{B2BADF63-7A2A-4A3A-A253-424687008F60}"/>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99243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helf Nickel">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F4E31C43-957F-9C4E-983A-F81442F5925F}"/>
              </a:ext>
            </a:extLst>
          </p:cNvPr>
          <p:cNvSpPr/>
          <p:nvPr userDrawn="1"/>
        </p:nvSpPr>
        <p:spPr bwMode="gray">
          <a:xfrm>
            <a:off x="481013" y="5312740"/>
            <a:ext cx="11856130" cy="1697660"/>
          </a:xfrm>
          <a:prstGeom prst="roundRect">
            <a:avLst>
              <a:gd name="adj" fmla="val 4848"/>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r>
              <a:rPr lang="en-US"/>
              <a:t>Source sample text</a:t>
            </a:r>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1" y="5607050"/>
            <a:ext cx="10926717" cy="929054"/>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6835771C-39C4-439F-9E17-EFD2B4011CB5}"/>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solidFill>
                <a:latin typeface="+mn-lt"/>
                <a:ea typeface="+mn-ea"/>
                <a:cs typeface="+mn-cs"/>
              </a:rPr>
              <a:pPr marL="0" lvl="0" algn="r" defTabSz="914400" rtl="0" eaLnBrk="1" latinLnBrk="0" hangingPunct="1">
                <a:lnSpc>
                  <a:spcPct val="125000"/>
                </a:lnSpc>
              </a:pPr>
              <a:t>‹#›</a:t>
            </a:fld>
            <a:endParaRPr lang="en-US" sz="800" kern="1200">
              <a:solidFill>
                <a:schemeClr val="accent5"/>
              </a:solidFill>
              <a:latin typeface="+mn-lt"/>
              <a:ea typeface="+mn-ea"/>
              <a:cs typeface="+mn-cs"/>
            </a:endParaRPr>
          </a:p>
        </p:txBody>
      </p:sp>
    </p:spTree>
    <p:extLst>
      <p:ext uri="{BB962C8B-B14F-4D97-AF65-F5344CB8AC3E}">
        <p14:creationId xmlns:p14="http://schemas.microsoft.com/office/powerpoint/2010/main" val="81250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6" name="Freeform 8">
            <a:extLst>
              <a:ext uri="{FF2B5EF4-FFF2-40B4-BE49-F238E27FC236}">
                <a16:creationId xmlns:a16="http://schemas.microsoft.com/office/drawing/2014/main" id="{FA702086-7005-4270-9600-3E0409C7EC66}"/>
              </a:ext>
            </a:extLst>
          </p:cNvPr>
          <p:cNvSpPr>
            <a:spLocks/>
          </p:cNvSpPr>
          <p:nvPr userDrawn="1"/>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CCD3E2"/>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5" name="Text Placeholder 7">
            <a:extLst>
              <a:ext uri="{FF2B5EF4-FFF2-40B4-BE49-F238E27FC236}">
                <a16:creationId xmlns:a16="http://schemas.microsoft.com/office/drawing/2014/main" id="{6C12BB6A-724F-E64E-8EA8-411D8FEEC9EA}"/>
              </a:ext>
            </a:extLst>
          </p:cNvPr>
          <p:cNvSpPr>
            <a:spLocks noGrp="1"/>
          </p:cNvSpPr>
          <p:nvPr>
            <p:ph type="body" sz="quarter" idx="10" hasCustomPrompt="1"/>
          </p:nvPr>
        </p:nvSpPr>
        <p:spPr bwMode="gray">
          <a:xfrm>
            <a:off x="495300" y="4195085"/>
            <a:ext cx="6454176"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tx1"/>
                </a:solidFill>
              </a:defRPr>
            </a:lvl1pPr>
            <a:lvl2pPr marL="0" indent="0">
              <a:lnSpc>
                <a:spcPct val="96000"/>
              </a:lnSpc>
              <a:spcBef>
                <a:spcPts val="0"/>
              </a:spcBef>
              <a:buFont typeface="Microsoft Sans Serif" panose="020B0604020202020204" pitchFamily="34" charset="0"/>
              <a:buNone/>
              <a:defRPr sz="1600">
                <a:solidFill>
                  <a:schemeClr val="tx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27" name="Text Placeholder 7">
            <a:extLst>
              <a:ext uri="{FF2B5EF4-FFF2-40B4-BE49-F238E27FC236}">
                <a16:creationId xmlns:a16="http://schemas.microsoft.com/office/drawing/2014/main" id="{03A04602-51B2-E840-8D1D-68ED772BCA35}"/>
              </a:ext>
            </a:extLst>
          </p:cNvPr>
          <p:cNvSpPr>
            <a:spLocks noGrp="1"/>
          </p:cNvSpPr>
          <p:nvPr>
            <p:ph type="body" sz="quarter" idx="11" hasCustomPrompt="1"/>
          </p:nvPr>
        </p:nvSpPr>
        <p:spPr bwMode="gray">
          <a:xfrm>
            <a:off x="6202433" y="399994"/>
            <a:ext cx="1904056" cy="226772"/>
          </a:xfrm>
          <a:prstGeom prst="rect">
            <a:avLst/>
          </a:prstGeom>
        </p:spPr>
        <p:txBody>
          <a:bodyPr wrap="none"/>
          <a:lstStyle>
            <a:lvl1pPr marL="0" indent="0" algn="l">
              <a:lnSpc>
                <a:spcPct val="87000"/>
              </a:lnSpc>
              <a:spcBef>
                <a:spcPts val="0"/>
              </a:spcBef>
              <a:buNone/>
              <a:defRPr sz="1600" b="0">
                <a:solidFill>
                  <a:schemeClr val="tx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28" name="Text Placeholder 5">
            <a:extLst>
              <a:ext uri="{FF2B5EF4-FFF2-40B4-BE49-F238E27FC236}">
                <a16:creationId xmlns:a16="http://schemas.microsoft.com/office/drawing/2014/main" id="{D5BA118B-EED7-7B4D-90CD-2A2D0C3BF706}"/>
              </a:ext>
            </a:extLst>
          </p:cNvPr>
          <p:cNvSpPr>
            <a:spLocks noGrp="1"/>
          </p:cNvSpPr>
          <p:nvPr>
            <p:ph type="body" sz="quarter" idx="13" hasCustomPrompt="1"/>
          </p:nvPr>
        </p:nvSpPr>
        <p:spPr bwMode="gray">
          <a:xfrm>
            <a:off x="9448800" y="399994"/>
            <a:ext cx="1882210" cy="262176"/>
          </a:xfrm>
          <a:prstGeom prst="rect">
            <a:avLst/>
          </a:prstGeom>
        </p:spPr>
        <p:txBody>
          <a:bodyPr wrap="none"/>
          <a:lstStyle>
            <a:lvl1pPr marL="0" indent="0">
              <a:lnSpc>
                <a:spcPct val="87000"/>
              </a:lnSpc>
              <a:spcBef>
                <a:spcPts val="0"/>
              </a:spcBef>
              <a:buNone/>
              <a:defRPr sz="1600">
                <a:solidFill>
                  <a:schemeClr val="tx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29" name="Text Placeholder 48">
            <a:extLst>
              <a:ext uri="{FF2B5EF4-FFF2-40B4-BE49-F238E27FC236}">
                <a16:creationId xmlns:a16="http://schemas.microsoft.com/office/drawing/2014/main" id="{2F1BD3B7-D097-CC4F-8109-2E0601867AEF}"/>
              </a:ext>
            </a:extLst>
          </p:cNvPr>
          <p:cNvSpPr>
            <a:spLocks noGrp="1"/>
          </p:cNvSpPr>
          <p:nvPr>
            <p:ph type="body" sz="quarter" idx="14" hasCustomPrompt="1"/>
          </p:nvPr>
        </p:nvSpPr>
        <p:spPr bwMode="gray">
          <a:xfrm>
            <a:off x="479626" y="5521260"/>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tx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30" name="Freeform 5">
            <a:extLst>
              <a:ext uri="{FF2B5EF4-FFF2-40B4-BE49-F238E27FC236}">
                <a16:creationId xmlns:a16="http://schemas.microsoft.com/office/drawing/2014/main" id="{DEC884DB-639C-7E40-ACD5-C937BF392484}"/>
              </a:ext>
            </a:extLst>
          </p:cNvPr>
          <p:cNvSpPr>
            <a:spLocks noChangeAspect="1" noEditPoints="1"/>
          </p:cNvSpPr>
          <p:nvPr userDrawn="1"/>
        </p:nvSpPr>
        <p:spPr bwMode="black">
          <a:xfrm>
            <a:off x="479626"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31" name="Title 2">
            <a:extLst>
              <a:ext uri="{FF2B5EF4-FFF2-40B4-BE49-F238E27FC236}">
                <a16:creationId xmlns:a16="http://schemas.microsoft.com/office/drawing/2014/main" id="{1F5EA352-00FC-A54A-99DF-5E6673BE1CC2}"/>
              </a:ext>
            </a:extLst>
          </p:cNvPr>
          <p:cNvSpPr>
            <a:spLocks noGrp="1"/>
          </p:cNvSpPr>
          <p:nvPr>
            <p:ph type="title"/>
          </p:nvPr>
        </p:nvSpPr>
        <p:spPr bwMode="gray">
          <a:xfrm>
            <a:off x="431638" y="2631736"/>
            <a:ext cx="6517838" cy="1445909"/>
          </a:xfrm>
        </p:spPr>
        <p:txBody>
          <a:bodyPr wrap="square">
            <a:spAutoFit/>
          </a:bodyPr>
          <a:lstStyle>
            <a:lvl1pPr>
              <a:lnSpc>
                <a:spcPct val="87000"/>
              </a:lnSpc>
              <a:defRPr sz="5400"/>
            </a:lvl1pPr>
          </a:lstStyle>
          <a:p>
            <a:r>
              <a:rPr lang="en-US"/>
              <a:t>Click to edit Master title style</a:t>
            </a:r>
            <a:endParaRPr lang="en-US" dirty="0"/>
          </a:p>
        </p:txBody>
      </p:sp>
    </p:spTree>
    <p:extLst>
      <p:ext uri="{BB962C8B-B14F-4D97-AF65-F5344CB8AC3E}">
        <p14:creationId xmlns:p14="http://schemas.microsoft.com/office/powerpoint/2010/main" val="375829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helf Blue">
    <p:spTree>
      <p:nvGrpSpPr>
        <p:cNvPr id="1" name=""/>
        <p:cNvGrpSpPr/>
        <p:nvPr/>
      </p:nvGrpSpPr>
      <p:grpSpPr>
        <a:xfrm>
          <a:off x="0" y="0"/>
          <a:ext cx="0" cy="0"/>
          <a:chOff x="0" y="0"/>
          <a:chExt cx="0" cy="0"/>
        </a:xfrm>
      </p:grpSpPr>
      <p:sp>
        <p:nvSpPr>
          <p:cNvPr id="56" name="Rectangle: Rounded Corners 55">
            <a:extLst>
              <a:ext uri="{FF2B5EF4-FFF2-40B4-BE49-F238E27FC236}">
                <a16:creationId xmlns:a16="http://schemas.microsoft.com/office/drawing/2014/main" id="{9C54434D-FA64-4658-9BFD-21AB34B4189F}"/>
              </a:ext>
            </a:extLst>
          </p:cNvPr>
          <p:cNvSpPr/>
          <p:nvPr userDrawn="1"/>
        </p:nvSpPr>
        <p:spPr bwMode="gray">
          <a:xfrm>
            <a:off x="481013" y="5312740"/>
            <a:ext cx="11856130" cy="1697660"/>
          </a:xfrm>
          <a:prstGeom prst="roundRect">
            <a:avLst>
              <a:gd name="adj" fmla="val 4848"/>
            </a:avLst>
          </a:prstGeom>
          <a:solidFill>
            <a:schemeClr val="accent1"/>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r>
              <a:rPr lang="en-US"/>
              <a:t>Source sample text</a:t>
            </a:r>
          </a:p>
        </p:txBody>
      </p:sp>
      <p:sp>
        <p:nvSpPr>
          <p:cNvPr id="3" name="Title 2">
            <a:extLst>
              <a:ext uri="{FF2B5EF4-FFF2-40B4-BE49-F238E27FC236}">
                <a16:creationId xmlns:a16="http://schemas.microsoft.com/office/drawing/2014/main" id="{6018C051-C8ED-490A-8420-0B33C7EBC95D}"/>
              </a:ext>
            </a:extLst>
          </p:cNvPr>
          <p:cNvSpPr>
            <a:spLocks noGrp="1"/>
          </p:cNvSpPr>
          <p:nvPr>
            <p:ph type="title"/>
          </p:nvPr>
        </p:nvSpPr>
        <p:spPr/>
        <p:txBody>
          <a:bodyPr/>
          <a:lstStyle/>
          <a:p>
            <a:r>
              <a:rPr lang="en-US"/>
              <a:t>Click to edit Master title style</a:t>
            </a:r>
          </a:p>
        </p:txBody>
      </p:sp>
      <p:sp>
        <p:nvSpPr>
          <p:cNvPr id="15" name="Content Placeholder 4">
            <a:extLst>
              <a:ext uri="{FF2B5EF4-FFF2-40B4-BE49-F238E27FC236}">
                <a16:creationId xmlns:a16="http://schemas.microsoft.com/office/drawing/2014/main" id="{79BAC33F-C2B1-4F90-8D6A-FE73B82B3A96}"/>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ubtitle">
            <a:extLst>
              <a:ext uri="{FF2B5EF4-FFF2-40B4-BE49-F238E27FC236}">
                <a16:creationId xmlns:a16="http://schemas.microsoft.com/office/drawing/2014/main" id="{367C7EAB-A60F-4055-BBCB-DA0E8A0A79F2}"/>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4743" y="5607050"/>
            <a:ext cx="10926715"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34032CCB-9D02-4DA9-9379-A73762F29F44}"/>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2">
                  <a:lumMod val="40000"/>
                  <a:lumOff val="60000"/>
                </a:schemeClr>
              </a:solidFill>
              <a:latin typeface="+mn-lt"/>
              <a:ea typeface="+mn-ea"/>
              <a:cs typeface="+mn-cs"/>
            </a:endParaRPr>
          </a:p>
        </p:txBody>
      </p:sp>
    </p:spTree>
    <p:extLst>
      <p:ext uri="{BB962C8B-B14F-4D97-AF65-F5344CB8AC3E}">
        <p14:creationId xmlns:p14="http://schemas.microsoft.com/office/powerpoint/2010/main" val="395653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helf Light Blue">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A8FB935D-3E2E-374D-9237-10480721EB01}"/>
              </a:ext>
            </a:extLst>
          </p:cNvPr>
          <p:cNvSpPr/>
          <p:nvPr userDrawn="1"/>
        </p:nvSpPr>
        <p:spPr bwMode="gray">
          <a:xfrm>
            <a:off x="481013" y="5312740"/>
            <a:ext cx="11856130" cy="1697660"/>
          </a:xfrm>
          <a:prstGeom prst="roundRect">
            <a:avLst>
              <a:gd name="adj" fmla="val 4848"/>
            </a:avLst>
          </a:prstGeom>
          <a:solidFill>
            <a:schemeClr val="accent2"/>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r>
              <a:rPr lang="en-US"/>
              <a:t>Source sample text</a:t>
            </a:r>
          </a:p>
        </p:txBody>
      </p:sp>
      <p:sp>
        <p:nvSpPr>
          <p:cNvPr id="3" name="Title 2">
            <a:extLst>
              <a:ext uri="{FF2B5EF4-FFF2-40B4-BE49-F238E27FC236}">
                <a16:creationId xmlns:a16="http://schemas.microsoft.com/office/drawing/2014/main" id="{D67D4D28-7220-4DBF-B84F-7522AA7B5C1B}"/>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4E07DCE0-7EB1-456A-B894-0D5496B16D5E}"/>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8820FD8A-8603-4176-922E-40B95479EA99}"/>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3" y="5607050"/>
            <a:ext cx="10926715"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C8381936-07CE-4E0E-A28C-AE4F2F90F489}"/>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a:solidFill>
                <a:schemeClr val="bg1"/>
              </a:solidFill>
              <a:latin typeface="+mn-lt"/>
              <a:ea typeface="+mn-ea"/>
              <a:cs typeface="+mn-cs"/>
            </a:endParaRPr>
          </a:p>
        </p:txBody>
      </p:sp>
    </p:spTree>
    <p:extLst>
      <p:ext uri="{BB962C8B-B14F-4D97-AF65-F5344CB8AC3E}">
        <p14:creationId xmlns:p14="http://schemas.microsoft.com/office/powerpoint/2010/main" val="351669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helf Teal">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64F7479C-618C-7446-B7B5-D8A90E14FF2D}"/>
              </a:ext>
            </a:extLst>
          </p:cNvPr>
          <p:cNvSpPr/>
          <p:nvPr userDrawn="1"/>
        </p:nvSpPr>
        <p:spPr bwMode="gray">
          <a:xfrm>
            <a:off x="481013" y="5312740"/>
            <a:ext cx="11856130" cy="1697660"/>
          </a:xfrm>
          <a:prstGeom prst="roundRect">
            <a:avLst>
              <a:gd name="adj" fmla="val 4848"/>
            </a:avLst>
          </a:prstGeom>
          <a:solidFill>
            <a:schemeClr val="accent3"/>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r>
              <a:rPr lang="en-US"/>
              <a:t>Source sample text</a:t>
            </a:r>
          </a:p>
        </p:txBody>
      </p:sp>
      <p:sp>
        <p:nvSpPr>
          <p:cNvPr id="3" name="Title 2">
            <a:extLst>
              <a:ext uri="{FF2B5EF4-FFF2-40B4-BE49-F238E27FC236}">
                <a16:creationId xmlns:a16="http://schemas.microsoft.com/office/drawing/2014/main" id="{F30F1C18-7699-4A7F-B63A-CD243921F051}"/>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6B31CF51-940B-40E8-B469-4A0DD89E624F}"/>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5495F504-4F4A-4408-BBF6-D0CB39AE6B92}"/>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3" y="5607050"/>
            <a:ext cx="10926716"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8EC75432-B24B-45B9-83ED-D23B86BEF52A}"/>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3">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3">
                  <a:lumMod val="40000"/>
                  <a:lumOff val="60000"/>
                </a:schemeClr>
              </a:solidFill>
              <a:latin typeface="+mn-lt"/>
              <a:ea typeface="+mn-ea"/>
              <a:cs typeface="+mn-cs"/>
            </a:endParaRPr>
          </a:p>
        </p:txBody>
      </p:sp>
    </p:spTree>
    <p:extLst>
      <p:ext uri="{BB962C8B-B14F-4D97-AF65-F5344CB8AC3E}">
        <p14:creationId xmlns:p14="http://schemas.microsoft.com/office/powerpoint/2010/main" val="106393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helf Gun Metal">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69505E91-7C68-D541-9803-812E1EBF74DF}"/>
              </a:ext>
            </a:extLst>
          </p:cNvPr>
          <p:cNvSpPr/>
          <p:nvPr userDrawn="1"/>
        </p:nvSpPr>
        <p:spPr bwMode="gray">
          <a:xfrm>
            <a:off x="481013" y="5312740"/>
            <a:ext cx="11856130" cy="1697660"/>
          </a:xfrm>
          <a:prstGeom prst="roundRect">
            <a:avLst>
              <a:gd name="adj" fmla="val 4848"/>
            </a:avLst>
          </a:prstGeom>
          <a:solidFill>
            <a:schemeClr val="accent5"/>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r>
              <a:rPr lang="en-US"/>
              <a:t>Source sample text</a:t>
            </a:r>
          </a:p>
        </p:txBody>
      </p:sp>
      <p:sp>
        <p:nvSpPr>
          <p:cNvPr id="3" name="Title 2">
            <a:extLst>
              <a:ext uri="{FF2B5EF4-FFF2-40B4-BE49-F238E27FC236}">
                <a16:creationId xmlns:a16="http://schemas.microsoft.com/office/drawing/2014/main" id="{BD0318B4-6B51-4F6A-94BE-C72B04D42563}"/>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87440954-896A-4F1B-AEBA-4E4DBC73ED90}"/>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123382FB-35E4-4970-94A3-EDD49E681D64}"/>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2885" y="5607050"/>
            <a:ext cx="10928573"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24B18C2F-53E3-41A5-897F-9ABCFEF64568}"/>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157618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helf Midnight">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C92B453A-5E12-4F44-BB8F-D65CF49A9122}"/>
              </a:ext>
            </a:extLst>
          </p:cNvPr>
          <p:cNvSpPr/>
          <p:nvPr userDrawn="1"/>
        </p:nvSpPr>
        <p:spPr bwMode="gray">
          <a:xfrm>
            <a:off x="481013" y="5312740"/>
            <a:ext cx="11856130" cy="1697660"/>
          </a:xfrm>
          <a:prstGeom prst="roundRect">
            <a:avLst>
              <a:gd name="adj" fmla="val 4848"/>
            </a:avLst>
          </a:prstGeom>
          <a:solidFill>
            <a:schemeClr val="tx2"/>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r>
              <a:rPr lang="en-US"/>
              <a:t>Source sample text</a:t>
            </a:r>
          </a:p>
        </p:txBody>
      </p:sp>
      <p:sp>
        <p:nvSpPr>
          <p:cNvPr id="3" name="Title 2">
            <a:extLst>
              <a:ext uri="{FF2B5EF4-FFF2-40B4-BE49-F238E27FC236}">
                <a16:creationId xmlns:a16="http://schemas.microsoft.com/office/drawing/2014/main" id="{CE07AFB8-3706-418A-9C57-68819BDA292D}"/>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E9F6828D-39BF-4AE8-BBB6-8AEEC2923DA5}"/>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3F36228C-E8D4-4505-84AF-8F6E66215BE6}"/>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2885" y="5607050"/>
            <a:ext cx="10928573"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7C5C23DA-0A03-41BE-AF55-A9326FD999AC}"/>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198142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fty Fifty White">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6093390" y="-159655"/>
            <a:ext cx="6272784" cy="6519672"/>
          </a:xfrm>
          <a:prstGeom prst="roundRect">
            <a:avLst>
              <a:gd name="adj" fmla="val 1350"/>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30">
            <a:extLst>
              <a:ext uri="{FF2B5EF4-FFF2-40B4-BE49-F238E27FC236}">
                <a16:creationId xmlns:a16="http://schemas.microsoft.com/office/drawing/2014/main" id="{E209C095-798B-214F-A427-CA1FF1953505}"/>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6">
                    <a:lumMod val="75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
        <p:nvSpPr>
          <p:cNvPr id="11" name="Text Placeholder 28">
            <a:extLst>
              <a:ext uri="{FF2B5EF4-FFF2-40B4-BE49-F238E27FC236}">
                <a16:creationId xmlns:a16="http://schemas.microsoft.com/office/drawing/2014/main" id="{908541F3-28CD-794D-9212-C37EF4271E5A}"/>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tx2"/>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8" name="Text Placeholder 30">
            <a:extLst>
              <a:ext uri="{FF2B5EF4-FFF2-40B4-BE49-F238E27FC236}">
                <a16:creationId xmlns:a16="http://schemas.microsoft.com/office/drawing/2014/main" id="{B921A830-8155-434F-BFE6-D8CA5368B334}"/>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tx2"/>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9" name="Footer Placeholder 2">
            <a:extLst>
              <a:ext uri="{FF2B5EF4-FFF2-40B4-BE49-F238E27FC236}">
                <a16:creationId xmlns:a16="http://schemas.microsoft.com/office/drawing/2014/main" id="{1ED0D2AB-2132-8B4F-AB70-4197C98BFB64}"/>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p>
        </p:txBody>
      </p:sp>
      <p:sp>
        <p:nvSpPr>
          <p:cNvPr id="20" name="Title 2">
            <a:extLst>
              <a:ext uri="{FF2B5EF4-FFF2-40B4-BE49-F238E27FC236}">
                <a16:creationId xmlns:a16="http://schemas.microsoft.com/office/drawing/2014/main" id="{B5650983-3362-1142-83CB-9EC49F127E3C}"/>
              </a:ext>
            </a:extLst>
          </p:cNvPr>
          <p:cNvSpPr>
            <a:spLocks noGrp="1"/>
          </p:cNvSpPr>
          <p:nvPr>
            <p:ph type="title"/>
          </p:nvPr>
        </p:nvSpPr>
        <p:spPr>
          <a:xfrm>
            <a:off x="495300" y="146549"/>
            <a:ext cx="5111495" cy="858055"/>
          </a:xfrm>
        </p:spPr>
        <p:txBody>
          <a:bodyPr>
            <a:spAutoFit/>
          </a:bodyPr>
          <a:lstStyle/>
          <a:p>
            <a:r>
              <a:rPr lang="en-US"/>
              <a:t>Click to edit Master title style</a:t>
            </a:r>
            <a:endParaRPr lang="en-US" dirty="0"/>
          </a:p>
        </p:txBody>
      </p:sp>
      <p:sp>
        <p:nvSpPr>
          <p:cNvPr id="21" name="Content Placeholder 4">
            <a:extLst>
              <a:ext uri="{FF2B5EF4-FFF2-40B4-BE49-F238E27FC236}">
                <a16:creationId xmlns:a16="http://schemas.microsoft.com/office/drawing/2014/main" id="{7CFF6B76-0309-ED4F-B66F-54334FFDD77A}"/>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a:extLst>
              <a:ext uri="{FF2B5EF4-FFF2-40B4-BE49-F238E27FC236}">
                <a16:creationId xmlns:a16="http://schemas.microsoft.com/office/drawing/2014/main" id="{4F8BEE86-35F8-4548-A2EE-1A3FD6EC6FDC}"/>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4" name="Text Placeholder 5">
            <a:extLst>
              <a:ext uri="{FF2B5EF4-FFF2-40B4-BE49-F238E27FC236}">
                <a16:creationId xmlns:a16="http://schemas.microsoft.com/office/drawing/2014/main" id="{2B80D626-CD2D-6D45-A432-FC7D2B967617}"/>
              </a:ext>
            </a:extLst>
          </p:cNvPr>
          <p:cNvSpPr>
            <a:spLocks noGrp="1"/>
          </p:cNvSpPr>
          <p:nvPr>
            <p:ph type="body" sz="quarter" idx="15"/>
          </p:nvPr>
        </p:nvSpPr>
        <p:spPr bwMode="gray">
          <a:xfrm>
            <a:off x="6583680" y="1719073"/>
            <a:ext cx="5111496" cy="4451540"/>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929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ifty Fifty Nickel">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6093390" y="-159655"/>
            <a:ext cx="6272784" cy="6519672"/>
          </a:xfrm>
          <a:prstGeom prst="roundRect">
            <a:avLst>
              <a:gd name="adj" fmla="val 1350"/>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30">
            <a:extLst>
              <a:ext uri="{FF2B5EF4-FFF2-40B4-BE49-F238E27FC236}">
                <a16:creationId xmlns:a16="http://schemas.microsoft.com/office/drawing/2014/main" id="{2A40B6DD-258D-C246-8BB9-62A7411878D6}"/>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6">
                    <a:lumMod val="75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
        <p:nvSpPr>
          <p:cNvPr id="11" name="Text Placeholder 28">
            <a:extLst>
              <a:ext uri="{FF2B5EF4-FFF2-40B4-BE49-F238E27FC236}">
                <a16:creationId xmlns:a16="http://schemas.microsoft.com/office/drawing/2014/main" id="{DBBCDC54-CC87-904C-8D9F-1A247E8C6D5F}"/>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tx2"/>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8" name="Text Placeholder 30">
            <a:extLst>
              <a:ext uri="{FF2B5EF4-FFF2-40B4-BE49-F238E27FC236}">
                <a16:creationId xmlns:a16="http://schemas.microsoft.com/office/drawing/2014/main" id="{72D7EA7C-4AD9-4343-9C9B-49A12429400C}"/>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tx2"/>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9" name="Footer Placeholder 2">
            <a:extLst>
              <a:ext uri="{FF2B5EF4-FFF2-40B4-BE49-F238E27FC236}">
                <a16:creationId xmlns:a16="http://schemas.microsoft.com/office/drawing/2014/main" id="{14C02348-CD98-294E-BC2A-06B9CD5F0D31}"/>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p>
        </p:txBody>
      </p:sp>
      <p:sp>
        <p:nvSpPr>
          <p:cNvPr id="20" name="Title 2">
            <a:extLst>
              <a:ext uri="{FF2B5EF4-FFF2-40B4-BE49-F238E27FC236}">
                <a16:creationId xmlns:a16="http://schemas.microsoft.com/office/drawing/2014/main" id="{849C1EDC-B19F-C14B-A41C-8D770C7F9EF8}"/>
              </a:ext>
            </a:extLst>
          </p:cNvPr>
          <p:cNvSpPr>
            <a:spLocks noGrp="1"/>
          </p:cNvSpPr>
          <p:nvPr>
            <p:ph type="title"/>
          </p:nvPr>
        </p:nvSpPr>
        <p:spPr>
          <a:xfrm>
            <a:off x="495300" y="146549"/>
            <a:ext cx="5111495" cy="858055"/>
          </a:xfrm>
        </p:spPr>
        <p:txBody>
          <a:bodyPr>
            <a:spAutoFit/>
          </a:bodyPr>
          <a:lstStyle/>
          <a:p>
            <a:r>
              <a:rPr lang="en-US"/>
              <a:t>Click to edit Master title style</a:t>
            </a:r>
            <a:endParaRPr lang="en-US" dirty="0"/>
          </a:p>
        </p:txBody>
      </p:sp>
      <p:sp>
        <p:nvSpPr>
          <p:cNvPr id="21" name="Content Placeholder 4">
            <a:extLst>
              <a:ext uri="{FF2B5EF4-FFF2-40B4-BE49-F238E27FC236}">
                <a16:creationId xmlns:a16="http://schemas.microsoft.com/office/drawing/2014/main" id="{F670B2ED-70D6-3142-AB7E-976580D465E2}"/>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a:extLst>
              <a:ext uri="{FF2B5EF4-FFF2-40B4-BE49-F238E27FC236}">
                <a16:creationId xmlns:a16="http://schemas.microsoft.com/office/drawing/2014/main" id="{D7D74485-0271-524F-8B8A-8164ABD88AFC}"/>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4" name="Text Placeholder 5">
            <a:extLst>
              <a:ext uri="{FF2B5EF4-FFF2-40B4-BE49-F238E27FC236}">
                <a16:creationId xmlns:a16="http://schemas.microsoft.com/office/drawing/2014/main" id="{481CF0D5-0D6D-A44E-9EA2-45549E1EAD05}"/>
              </a:ext>
            </a:extLst>
          </p:cNvPr>
          <p:cNvSpPr>
            <a:spLocks noGrp="1"/>
          </p:cNvSpPr>
          <p:nvPr>
            <p:ph type="body" sz="quarter" idx="15"/>
          </p:nvPr>
        </p:nvSpPr>
        <p:spPr bwMode="gray">
          <a:xfrm>
            <a:off x="6583680" y="1719073"/>
            <a:ext cx="5111496" cy="4451540"/>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425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ifty Fifty Blue">
    <p:spTree>
      <p:nvGrpSpPr>
        <p:cNvPr id="1" name=""/>
        <p:cNvGrpSpPr/>
        <p:nvPr/>
      </p:nvGrpSpPr>
      <p:grpSpPr>
        <a:xfrm>
          <a:off x="0" y="0"/>
          <a:ext cx="0" cy="0"/>
          <a:chOff x="0" y="0"/>
          <a:chExt cx="0" cy="0"/>
        </a:xfrm>
      </p:grpSpPr>
      <p:sp>
        <p:nvSpPr>
          <p:cNvPr id="49" name="Text Placeholder 30">
            <a:extLst>
              <a:ext uri="{FF2B5EF4-FFF2-40B4-BE49-F238E27FC236}">
                <a16:creationId xmlns:a16="http://schemas.microsoft.com/office/drawing/2014/main" id="{3EE211B0-5301-314E-A546-F5240C27BD6A}"/>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6">
                    <a:lumMod val="75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
        <p:nvSpPr>
          <p:cNvPr id="20" name="Rectangle: Rounded Corners 19">
            <a:extLst>
              <a:ext uri="{FF2B5EF4-FFF2-40B4-BE49-F238E27FC236}">
                <a16:creationId xmlns:a16="http://schemas.microsoft.com/office/drawing/2014/main" id="{04152D91-17AA-41AE-AB21-FD3D3CE368DF}"/>
              </a:ext>
            </a:extLst>
          </p:cNvPr>
          <p:cNvSpPr/>
          <p:nvPr userDrawn="1"/>
        </p:nvSpPr>
        <p:spPr bwMode="gray">
          <a:xfrm>
            <a:off x="6093390" y="-159655"/>
            <a:ext cx="6272784" cy="6519672"/>
          </a:xfrm>
          <a:prstGeom prst="roundRect">
            <a:avLst>
              <a:gd name="adj" fmla="val 1350"/>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2" name="Text Placeholder 28">
            <a:extLst>
              <a:ext uri="{FF2B5EF4-FFF2-40B4-BE49-F238E27FC236}">
                <a16:creationId xmlns:a16="http://schemas.microsoft.com/office/drawing/2014/main" id="{31A6D88C-0B61-5E4A-A163-4E28BEBD2723}"/>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43" name="Text Placeholder 30">
            <a:extLst>
              <a:ext uri="{FF2B5EF4-FFF2-40B4-BE49-F238E27FC236}">
                <a16:creationId xmlns:a16="http://schemas.microsoft.com/office/drawing/2014/main" id="{BA05B7BD-2711-B14D-9AAD-E3A34AECC05D}"/>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45" name="Footer Placeholder 2">
            <a:extLst>
              <a:ext uri="{FF2B5EF4-FFF2-40B4-BE49-F238E27FC236}">
                <a16:creationId xmlns:a16="http://schemas.microsoft.com/office/drawing/2014/main" id="{A98BC9DF-C552-D942-AEEA-E0F79D3C68A5}"/>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p>
        </p:txBody>
      </p:sp>
      <p:sp>
        <p:nvSpPr>
          <p:cNvPr id="46" name="Title 2">
            <a:extLst>
              <a:ext uri="{FF2B5EF4-FFF2-40B4-BE49-F238E27FC236}">
                <a16:creationId xmlns:a16="http://schemas.microsoft.com/office/drawing/2014/main" id="{1130FC52-F31F-7544-851A-A9FB6D342CAE}"/>
              </a:ext>
            </a:extLst>
          </p:cNvPr>
          <p:cNvSpPr>
            <a:spLocks noGrp="1"/>
          </p:cNvSpPr>
          <p:nvPr>
            <p:ph type="title"/>
          </p:nvPr>
        </p:nvSpPr>
        <p:spPr>
          <a:xfrm>
            <a:off x="495300" y="146549"/>
            <a:ext cx="5111495" cy="858055"/>
          </a:xfrm>
        </p:spPr>
        <p:txBody>
          <a:bodyPr>
            <a:spAutoFit/>
          </a:bodyPr>
          <a:lstStyle/>
          <a:p>
            <a:r>
              <a:rPr lang="en-US"/>
              <a:t>Click to edit Master title style</a:t>
            </a:r>
            <a:endParaRPr lang="en-US" dirty="0"/>
          </a:p>
        </p:txBody>
      </p:sp>
      <p:sp>
        <p:nvSpPr>
          <p:cNvPr id="47" name="Content Placeholder 4">
            <a:extLst>
              <a:ext uri="{FF2B5EF4-FFF2-40B4-BE49-F238E27FC236}">
                <a16:creationId xmlns:a16="http://schemas.microsoft.com/office/drawing/2014/main" id="{B5E7483F-960A-C445-85E2-B0C91B781B85}"/>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Subtitle">
            <a:extLst>
              <a:ext uri="{FF2B5EF4-FFF2-40B4-BE49-F238E27FC236}">
                <a16:creationId xmlns:a16="http://schemas.microsoft.com/office/drawing/2014/main" id="{E17041E4-15FE-6842-9C64-29DEE41F2BE1}"/>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4" name="Text Placeholder 5">
            <a:extLst>
              <a:ext uri="{FF2B5EF4-FFF2-40B4-BE49-F238E27FC236}">
                <a16:creationId xmlns:a16="http://schemas.microsoft.com/office/drawing/2014/main" id="{15C1667E-9CBE-4949-928C-EF05922920B1}"/>
              </a:ext>
            </a:extLst>
          </p:cNvPr>
          <p:cNvSpPr>
            <a:spLocks noGrp="1"/>
          </p:cNvSpPr>
          <p:nvPr>
            <p:ph type="body" sz="quarter" idx="15"/>
          </p:nvPr>
        </p:nvSpPr>
        <p:spPr bwMode="gray">
          <a:xfrm>
            <a:off x="6583680" y="1719073"/>
            <a:ext cx="5111496" cy="445154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056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ifty Fifty Gun Metal">
    <p:spTree>
      <p:nvGrpSpPr>
        <p:cNvPr id="1" name=""/>
        <p:cNvGrpSpPr/>
        <p:nvPr/>
      </p:nvGrpSpPr>
      <p:grpSpPr>
        <a:xfrm>
          <a:off x="0" y="0"/>
          <a:ext cx="0" cy="0"/>
          <a:chOff x="0" y="0"/>
          <a:chExt cx="0" cy="0"/>
        </a:xfrm>
      </p:grpSpPr>
      <p:sp>
        <p:nvSpPr>
          <p:cNvPr id="21" name="Rectangle: Rounded Corners 19">
            <a:extLst>
              <a:ext uri="{FF2B5EF4-FFF2-40B4-BE49-F238E27FC236}">
                <a16:creationId xmlns:a16="http://schemas.microsoft.com/office/drawing/2014/main" id="{F87F1BE8-1C87-7140-8D96-5BAA105664DE}"/>
              </a:ext>
            </a:extLst>
          </p:cNvPr>
          <p:cNvSpPr/>
          <p:nvPr userDrawn="1"/>
        </p:nvSpPr>
        <p:spPr bwMode="gray">
          <a:xfrm>
            <a:off x="6093390" y="-159655"/>
            <a:ext cx="6272784" cy="6519672"/>
          </a:xfrm>
          <a:prstGeom prst="roundRect">
            <a:avLst>
              <a:gd name="adj" fmla="val 1350"/>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30">
            <a:extLst>
              <a:ext uri="{FF2B5EF4-FFF2-40B4-BE49-F238E27FC236}">
                <a16:creationId xmlns:a16="http://schemas.microsoft.com/office/drawing/2014/main" id="{2978F00E-A531-544A-97D2-32037CCCB895}"/>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6">
                    <a:lumMod val="75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
        <p:nvSpPr>
          <p:cNvPr id="11" name="Text Placeholder 28">
            <a:extLst>
              <a:ext uri="{FF2B5EF4-FFF2-40B4-BE49-F238E27FC236}">
                <a16:creationId xmlns:a16="http://schemas.microsoft.com/office/drawing/2014/main" id="{E3E10B72-CE09-0046-A399-08CDF607F2B9}"/>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5" name="Text Placeholder 30">
            <a:extLst>
              <a:ext uri="{FF2B5EF4-FFF2-40B4-BE49-F238E27FC236}">
                <a16:creationId xmlns:a16="http://schemas.microsoft.com/office/drawing/2014/main" id="{ADEE25ED-B5AE-EE4B-A67A-7AACA0E01940}"/>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Footer Placeholder 2">
            <a:extLst>
              <a:ext uri="{FF2B5EF4-FFF2-40B4-BE49-F238E27FC236}">
                <a16:creationId xmlns:a16="http://schemas.microsoft.com/office/drawing/2014/main" id="{763CCC0A-FCD5-0E4E-BD3E-52E4C4A6574B}"/>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p>
        </p:txBody>
      </p:sp>
      <p:sp>
        <p:nvSpPr>
          <p:cNvPr id="19" name="Title 2">
            <a:extLst>
              <a:ext uri="{FF2B5EF4-FFF2-40B4-BE49-F238E27FC236}">
                <a16:creationId xmlns:a16="http://schemas.microsoft.com/office/drawing/2014/main" id="{519D1D9C-EB4E-154F-9E99-DB1EDA4B5C0E}"/>
              </a:ext>
            </a:extLst>
          </p:cNvPr>
          <p:cNvSpPr>
            <a:spLocks noGrp="1"/>
          </p:cNvSpPr>
          <p:nvPr>
            <p:ph type="title"/>
          </p:nvPr>
        </p:nvSpPr>
        <p:spPr>
          <a:xfrm>
            <a:off x="495300" y="146549"/>
            <a:ext cx="5111495" cy="858055"/>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D9A8643E-8094-8440-BBA5-B802F676757B}"/>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a:extLst>
              <a:ext uri="{FF2B5EF4-FFF2-40B4-BE49-F238E27FC236}">
                <a16:creationId xmlns:a16="http://schemas.microsoft.com/office/drawing/2014/main" id="{7645CF81-755A-1745-8DBE-7ED5F0553595}"/>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4" name="Text Placeholder 5">
            <a:extLst>
              <a:ext uri="{FF2B5EF4-FFF2-40B4-BE49-F238E27FC236}">
                <a16:creationId xmlns:a16="http://schemas.microsoft.com/office/drawing/2014/main" id="{1A16A13E-863C-F146-A187-E62532EE1BC1}"/>
              </a:ext>
            </a:extLst>
          </p:cNvPr>
          <p:cNvSpPr>
            <a:spLocks noGrp="1"/>
          </p:cNvSpPr>
          <p:nvPr>
            <p:ph type="body" sz="quarter" idx="15"/>
          </p:nvPr>
        </p:nvSpPr>
        <p:spPr bwMode="gray">
          <a:xfrm>
            <a:off x="6583680" y="1719073"/>
            <a:ext cx="5111496" cy="445154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994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ifty Fifty Midnight">
    <p:spTree>
      <p:nvGrpSpPr>
        <p:cNvPr id="1" name=""/>
        <p:cNvGrpSpPr/>
        <p:nvPr/>
      </p:nvGrpSpPr>
      <p:grpSpPr>
        <a:xfrm>
          <a:off x="0" y="0"/>
          <a:ext cx="0" cy="0"/>
          <a:chOff x="0" y="0"/>
          <a:chExt cx="0" cy="0"/>
        </a:xfrm>
      </p:grpSpPr>
      <p:sp>
        <p:nvSpPr>
          <p:cNvPr id="22" name="Rectangle: Rounded Corners 19">
            <a:extLst>
              <a:ext uri="{FF2B5EF4-FFF2-40B4-BE49-F238E27FC236}">
                <a16:creationId xmlns:a16="http://schemas.microsoft.com/office/drawing/2014/main" id="{93B00248-C527-3D45-83C9-6F26343EC0C4}"/>
              </a:ext>
            </a:extLst>
          </p:cNvPr>
          <p:cNvSpPr/>
          <p:nvPr userDrawn="1"/>
        </p:nvSpPr>
        <p:spPr bwMode="gray">
          <a:xfrm>
            <a:off x="6093390" y="-159655"/>
            <a:ext cx="6272784" cy="6519672"/>
          </a:xfrm>
          <a:prstGeom prst="roundRect">
            <a:avLst>
              <a:gd name="adj" fmla="val 1350"/>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30">
            <a:extLst>
              <a:ext uri="{FF2B5EF4-FFF2-40B4-BE49-F238E27FC236}">
                <a16:creationId xmlns:a16="http://schemas.microsoft.com/office/drawing/2014/main" id="{E6A27C14-AB3B-E64D-88C0-1BE4A074DE6D}"/>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6">
                    <a:lumMod val="75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
        <p:nvSpPr>
          <p:cNvPr id="11" name="Text Placeholder 28">
            <a:extLst>
              <a:ext uri="{FF2B5EF4-FFF2-40B4-BE49-F238E27FC236}">
                <a16:creationId xmlns:a16="http://schemas.microsoft.com/office/drawing/2014/main" id="{F9EE034B-0257-1C45-A7DC-676E48E77CEA}"/>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5" name="Text Placeholder 30">
            <a:extLst>
              <a:ext uri="{FF2B5EF4-FFF2-40B4-BE49-F238E27FC236}">
                <a16:creationId xmlns:a16="http://schemas.microsoft.com/office/drawing/2014/main" id="{78F000DC-9EC4-6E4F-BDE7-BFE0E5C1F9AF}"/>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Footer Placeholder 2">
            <a:extLst>
              <a:ext uri="{FF2B5EF4-FFF2-40B4-BE49-F238E27FC236}">
                <a16:creationId xmlns:a16="http://schemas.microsoft.com/office/drawing/2014/main" id="{A5A33399-B0A0-8748-AA79-FC0A5B75845E}"/>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p>
        </p:txBody>
      </p:sp>
      <p:sp>
        <p:nvSpPr>
          <p:cNvPr id="19" name="Title 2">
            <a:extLst>
              <a:ext uri="{FF2B5EF4-FFF2-40B4-BE49-F238E27FC236}">
                <a16:creationId xmlns:a16="http://schemas.microsoft.com/office/drawing/2014/main" id="{FDF89DCF-630A-5A40-B669-67AE58A496BA}"/>
              </a:ext>
            </a:extLst>
          </p:cNvPr>
          <p:cNvSpPr>
            <a:spLocks noGrp="1"/>
          </p:cNvSpPr>
          <p:nvPr>
            <p:ph type="title"/>
          </p:nvPr>
        </p:nvSpPr>
        <p:spPr>
          <a:xfrm>
            <a:off x="495300" y="146549"/>
            <a:ext cx="5111495" cy="858055"/>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84790201-1828-9648-878F-799A24FACD66}"/>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a:extLst>
              <a:ext uri="{FF2B5EF4-FFF2-40B4-BE49-F238E27FC236}">
                <a16:creationId xmlns:a16="http://schemas.microsoft.com/office/drawing/2014/main" id="{3D198E9A-385B-A740-99CC-B7F700E716FB}"/>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4" name="Text Placeholder 5">
            <a:extLst>
              <a:ext uri="{FF2B5EF4-FFF2-40B4-BE49-F238E27FC236}">
                <a16:creationId xmlns:a16="http://schemas.microsoft.com/office/drawing/2014/main" id="{47A9C3D7-40EB-2A42-A50B-7587F3F427E5}"/>
              </a:ext>
            </a:extLst>
          </p:cNvPr>
          <p:cNvSpPr>
            <a:spLocks noGrp="1"/>
          </p:cNvSpPr>
          <p:nvPr>
            <p:ph type="body" sz="quarter" idx="15"/>
          </p:nvPr>
        </p:nvSpPr>
        <p:spPr bwMode="gray">
          <a:xfrm>
            <a:off x="6583680" y="1719073"/>
            <a:ext cx="5111496" cy="445154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801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chemeClr val="accent1"/>
        </a:solidFill>
        <a:effectLst/>
      </p:bgPr>
    </p:bg>
    <p:spTree>
      <p:nvGrpSpPr>
        <p:cNvPr id="1" name=""/>
        <p:cNvGrpSpPr/>
        <p:nvPr/>
      </p:nvGrpSpPr>
      <p:grpSpPr>
        <a:xfrm>
          <a:off x="0" y="0"/>
          <a:ext cx="0" cy="0"/>
          <a:chOff x="0" y="0"/>
          <a:chExt cx="0" cy="0"/>
        </a:xfrm>
      </p:grpSpPr>
      <p:sp>
        <p:nvSpPr>
          <p:cNvPr id="36" name="Freeform 5">
            <a:extLst>
              <a:ext uri="{FF2B5EF4-FFF2-40B4-BE49-F238E27FC236}">
                <a16:creationId xmlns:a16="http://schemas.microsoft.com/office/drawing/2014/main" id="{84131552-8E13-1043-B1A2-98D53571B50E}"/>
              </a:ext>
            </a:extLst>
          </p:cNvPr>
          <p:cNvSpPr>
            <a:spLocks noChangeAspect="1" noEditPoints="1"/>
          </p:cNvSpPr>
          <p:nvPr userDrawn="1"/>
        </p:nvSpPr>
        <p:spPr bwMode="black">
          <a:xfrm>
            <a:off x="482438"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9" name="Freeform 8">
            <a:extLst>
              <a:ext uri="{FF2B5EF4-FFF2-40B4-BE49-F238E27FC236}">
                <a16:creationId xmlns:a16="http://schemas.microsoft.com/office/drawing/2014/main" id="{6E048808-9D96-49F4-AAF9-8EF21E48FAE0}"/>
              </a:ext>
            </a:extLst>
          </p:cNvPr>
          <p:cNvSpPr>
            <a:spLocks/>
          </p:cNvSpPr>
          <p:nvPr userDrawn="1"/>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214ACD"/>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2" name="Text Placeholder 7">
            <a:extLst>
              <a:ext uri="{FF2B5EF4-FFF2-40B4-BE49-F238E27FC236}">
                <a16:creationId xmlns:a16="http://schemas.microsoft.com/office/drawing/2014/main" id="{CDDC462B-0FBB-8844-8879-71C453522BA5}"/>
              </a:ext>
            </a:extLst>
          </p:cNvPr>
          <p:cNvSpPr>
            <a:spLocks noGrp="1"/>
          </p:cNvSpPr>
          <p:nvPr>
            <p:ph type="body" sz="quarter" idx="10" hasCustomPrompt="1"/>
          </p:nvPr>
        </p:nvSpPr>
        <p:spPr bwMode="gray">
          <a:xfrm>
            <a:off x="495300" y="4195085"/>
            <a:ext cx="6454176"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33" name="Text Placeholder 7">
            <a:extLst>
              <a:ext uri="{FF2B5EF4-FFF2-40B4-BE49-F238E27FC236}">
                <a16:creationId xmlns:a16="http://schemas.microsoft.com/office/drawing/2014/main" id="{C2BD9332-77BD-8349-8678-A7AFC520FC09}"/>
              </a:ext>
            </a:extLst>
          </p:cNvPr>
          <p:cNvSpPr>
            <a:spLocks noGrp="1"/>
          </p:cNvSpPr>
          <p:nvPr>
            <p:ph type="body" sz="quarter" idx="11" hasCustomPrompt="1"/>
          </p:nvPr>
        </p:nvSpPr>
        <p:spPr bwMode="gray">
          <a:xfrm>
            <a:off x="6202433"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34" name="Text Placeholder 5">
            <a:extLst>
              <a:ext uri="{FF2B5EF4-FFF2-40B4-BE49-F238E27FC236}">
                <a16:creationId xmlns:a16="http://schemas.microsoft.com/office/drawing/2014/main" id="{E84EDDFA-1A53-5F4F-B5DD-AE2CE45E4923}"/>
              </a:ext>
            </a:extLst>
          </p:cNvPr>
          <p:cNvSpPr>
            <a:spLocks noGrp="1"/>
          </p:cNvSpPr>
          <p:nvPr>
            <p:ph type="body" sz="quarter" idx="13" hasCustomPrompt="1"/>
          </p:nvPr>
        </p:nvSpPr>
        <p:spPr bwMode="gray">
          <a:xfrm>
            <a:off x="94488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35" name="Text Placeholder 48">
            <a:extLst>
              <a:ext uri="{FF2B5EF4-FFF2-40B4-BE49-F238E27FC236}">
                <a16:creationId xmlns:a16="http://schemas.microsoft.com/office/drawing/2014/main" id="{AF53501B-85ED-A842-A9B0-46F3598AE1CD}"/>
              </a:ext>
            </a:extLst>
          </p:cNvPr>
          <p:cNvSpPr>
            <a:spLocks noGrp="1"/>
          </p:cNvSpPr>
          <p:nvPr>
            <p:ph type="body" sz="quarter" idx="14" hasCustomPrompt="1"/>
          </p:nvPr>
        </p:nvSpPr>
        <p:spPr bwMode="gray">
          <a:xfrm>
            <a:off x="479626" y="5520817"/>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43" name="Title 2">
            <a:extLst>
              <a:ext uri="{FF2B5EF4-FFF2-40B4-BE49-F238E27FC236}">
                <a16:creationId xmlns:a16="http://schemas.microsoft.com/office/drawing/2014/main" id="{BEC78C30-CD3A-7045-9862-48AA39785678}"/>
              </a:ext>
            </a:extLst>
          </p:cNvPr>
          <p:cNvSpPr>
            <a:spLocks noGrp="1"/>
          </p:cNvSpPr>
          <p:nvPr>
            <p:ph type="title"/>
          </p:nvPr>
        </p:nvSpPr>
        <p:spPr bwMode="gray">
          <a:xfrm>
            <a:off x="431638" y="2631736"/>
            <a:ext cx="6517838" cy="1445909"/>
          </a:xfrm>
        </p:spPr>
        <p:txBody>
          <a:bodyPr wrap="square">
            <a:spAutoFit/>
          </a:bodyPr>
          <a:lstStyle>
            <a:lvl1pPr>
              <a:lnSpc>
                <a:spcPct val="87000"/>
              </a:lnSpc>
              <a:defRPr sz="5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95171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taway 1/3 Right Blue">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7C99A1E-5CFA-4EFC-A063-074EDF821119}"/>
              </a:ext>
            </a:extLst>
          </p:cNvPr>
          <p:cNvSpPr/>
          <p:nvPr userDrawn="1"/>
        </p:nvSpPr>
        <p:spPr bwMode="gray">
          <a:xfrm>
            <a:off x="8460293" y="-139701"/>
            <a:ext cx="3871407" cy="6499717"/>
          </a:xfrm>
          <a:prstGeom prst="roundRect">
            <a:avLst>
              <a:gd name="adj" fmla="val 1715"/>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9" name="Text Placeholder 5">
            <a:extLst>
              <a:ext uri="{FF2B5EF4-FFF2-40B4-BE49-F238E27FC236}">
                <a16:creationId xmlns:a16="http://schemas.microsoft.com/office/drawing/2014/main" id="{51E58B32-BF86-1B4F-849D-754C4E8DC536}"/>
              </a:ext>
            </a:extLst>
          </p:cNvPr>
          <p:cNvSpPr>
            <a:spLocks noGrp="1"/>
          </p:cNvSpPr>
          <p:nvPr>
            <p:ph type="body" sz="quarter" idx="12"/>
          </p:nvPr>
        </p:nvSpPr>
        <p:spPr bwMode="gray">
          <a:xfrm>
            <a:off x="8829675" y="2057185"/>
            <a:ext cx="2867026" cy="411162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2">
            <a:extLst>
              <a:ext uri="{FF2B5EF4-FFF2-40B4-BE49-F238E27FC236}">
                <a16:creationId xmlns:a16="http://schemas.microsoft.com/office/drawing/2014/main" id="{5DE0D3DD-B6A4-C940-B9C1-3942EE6EDD97}"/>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p>
        </p:txBody>
      </p:sp>
      <p:sp>
        <p:nvSpPr>
          <p:cNvPr id="20" name="Title 2">
            <a:extLst>
              <a:ext uri="{FF2B5EF4-FFF2-40B4-BE49-F238E27FC236}">
                <a16:creationId xmlns:a16="http://schemas.microsoft.com/office/drawing/2014/main" id="{4FFDFB95-D15C-9443-A4A8-88A88E287BEB}"/>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21" name="Subtitle">
            <a:extLst>
              <a:ext uri="{FF2B5EF4-FFF2-40B4-BE49-F238E27FC236}">
                <a16:creationId xmlns:a16="http://schemas.microsoft.com/office/drawing/2014/main" id="{34DC837C-21C7-DF42-9E81-CB31882DC1D9}"/>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40322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taway 1/3 Right White">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8460293" y="-139701"/>
            <a:ext cx="3871407" cy="6499717"/>
          </a:xfrm>
          <a:prstGeom prst="roundRect">
            <a:avLst>
              <a:gd name="adj" fmla="val 1715"/>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5">
            <a:extLst>
              <a:ext uri="{FF2B5EF4-FFF2-40B4-BE49-F238E27FC236}">
                <a16:creationId xmlns:a16="http://schemas.microsoft.com/office/drawing/2014/main" id="{68C10A23-AB9B-344F-BDAE-6E127C4D2687}"/>
              </a:ext>
            </a:extLst>
          </p:cNvPr>
          <p:cNvSpPr>
            <a:spLocks noGrp="1"/>
          </p:cNvSpPr>
          <p:nvPr>
            <p:ph type="body" sz="quarter" idx="12"/>
          </p:nvPr>
        </p:nvSpPr>
        <p:spPr bwMode="gray">
          <a:xfrm>
            <a:off x="8829675" y="2057185"/>
            <a:ext cx="2867026" cy="4111626"/>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73736" indent="-173736">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2">
            <a:extLst>
              <a:ext uri="{FF2B5EF4-FFF2-40B4-BE49-F238E27FC236}">
                <a16:creationId xmlns:a16="http://schemas.microsoft.com/office/drawing/2014/main" id="{D268E469-C052-664A-A93C-80358167877C}"/>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p>
        </p:txBody>
      </p:sp>
      <p:sp>
        <p:nvSpPr>
          <p:cNvPr id="11" name="Title 2">
            <a:extLst>
              <a:ext uri="{FF2B5EF4-FFF2-40B4-BE49-F238E27FC236}">
                <a16:creationId xmlns:a16="http://schemas.microsoft.com/office/drawing/2014/main" id="{CDB1ACE2-BCC7-6341-8940-FF64DFA79FEB}"/>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3" name="Subtitle">
            <a:extLst>
              <a:ext uri="{FF2B5EF4-FFF2-40B4-BE49-F238E27FC236}">
                <a16:creationId xmlns:a16="http://schemas.microsoft.com/office/drawing/2014/main" id="{B67435D6-1D31-9249-A99A-C5DD01E90B8D}"/>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5741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taway 1/3 Right Nickel">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8460293" y="-139701"/>
            <a:ext cx="3871407" cy="6499717"/>
          </a:xfrm>
          <a:prstGeom prst="roundRect">
            <a:avLst>
              <a:gd name="adj" fmla="val 1715"/>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5">
            <a:extLst>
              <a:ext uri="{FF2B5EF4-FFF2-40B4-BE49-F238E27FC236}">
                <a16:creationId xmlns:a16="http://schemas.microsoft.com/office/drawing/2014/main" id="{8CF46E0A-A9CC-A449-8C05-C6709771610D}"/>
              </a:ext>
            </a:extLst>
          </p:cNvPr>
          <p:cNvSpPr>
            <a:spLocks noGrp="1"/>
          </p:cNvSpPr>
          <p:nvPr>
            <p:ph type="body" sz="quarter" idx="12"/>
          </p:nvPr>
        </p:nvSpPr>
        <p:spPr bwMode="gray">
          <a:xfrm>
            <a:off x="8829675" y="2057185"/>
            <a:ext cx="2867026" cy="4111626"/>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73736" indent="-173736">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2">
            <a:extLst>
              <a:ext uri="{FF2B5EF4-FFF2-40B4-BE49-F238E27FC236}">
                <a16:creationId xmlns:a16="http://schemas.microsoft.com/office/drawing/2014/main" id="{04A1FA0A-CF2F-2D47-9760-01BB1540C97B}"/>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p>
        </p:txBody>
      </p:sp>
      <p:sp>
        <p:nvSpPr>
          <p:cNvPr id="11" name="Title 2">
            <a:extLst>
              <a:ext uri="{FF2B5EF4-FFF2-40B4-BE49-F238E27FC236}">
                <a16:creationId xmlns:a16="http://schemas.microsoft.com/office/drawing/2014/main" id="{F33D036D-3D4A-8040-BCBE-BB5197725432}"/>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3" name="Subtitle">
            <a:extLst>
              <a:ext uri="{FF2B5EF4-FFF2-40B4-BE49-F238E27FC236}">
                <a16:creationId xmlns:a16="http://schemas.microsoft.com/office/drawing/2014/main" id="{EB1DBC36-E9EE-6B4A-915A-898BDB514718}"/>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7275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taway 1/3 Right Gun Metal">
    <p:spTree>
      <p:nvGrpSpPr>
        <p:cNvPr id="1" name=""/>
        <p:cNvGrpSpPr/>
        <p:nvPr/>
      </p:nvGrpSpPr>
      <p:grpSpPr>
        <a:xfrm>
          <a:off x="0" y="0"/>
          <a:ext cx="0" cy="0"/>
          <a:chOff x="0" y="0"/>
          <a:chExt cx="0" cy="0"/>
        </a:xfrm>
      </p:grpSpPr>
      <p:sp>
        <p:nvSpPr>
          <p:cNvPr id="9" name="Rectangle: Rounded Corners 18">
            <a:extLst>
              <a:ext uri="{FF2B5EF4-FFF2-40B4-BE49-F238E27FC236}">
                <a16:creationId xmlns:a16="http://schemas.microsoft.com/office/drawing/2014/main" id="{4D80D427-68E5-9F42-B2B3-61C71D73B8B7}"/>
              </a:ext>
            </a:extLst>
          </p:cNvPr>
          <p:cNvSpPr/>
          <p:nvPr userDrawn="1"/>
        </p:nvSpPr>
        <p:spPr bwMode="gray">
          <a:xfrm>
            <a:off x="8460293" y="-139701"/>
            <a:ext cx="3871407" cy="6499717"/>
          </a:xfrm>
          <a:prstGeom prst="roundRect">
            <a:avLst>
              <a:gd name="adj" fmla="val 1715"/>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5">
            <a:extLst>
              <a:ext uri="{FF2B5EF4-FFF2-40B4-BE49-F238E27FC236}">
                <a16:creationId xmlns:a16="http://schemas.microsoft.com/office/drawing/2014/main" id="{1B4C3FE8-20F3-7E44-AD00-1F33931CBAD9}"/>
              </a:ext>
            </a:extLst>
          </p:cNvPr>
          <p:cNvSpPr>
            <a:spLocks noGrp="1"/>
          </p:cNvSpPr>
          <p:nvPr>
            <p:ph type="body" sz="quarter" idx="12"/>
          </p:nvPr>
        </p:nvSpPr>
        <p:spPr bwMode="gray">
          <a:xfrm>
            <a:off x="8829675" y="2057185"/>
            <a:ext cx="2867026" cy="411162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2D490A05-760F-FB46-A3B4-D6021E3ECF32}"/>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p>
        </p:txBody>
      </p:sp>
      <p:sp>
        <p:nvSpPr>
          <p:cNvPr id="13" name="Title 2">
            <a:extLst>
              <a:ext uri="{FF2B5EF4-FFF2-40B4-BE49-F238E27FC236}">
                <a16:creationId xmlns:a16="http://schemas.microsoft.com/office/drawing/2014/main" id="{2ED1186A-D50F-8243-8D7A-E867F902FD7B}"/>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4" name="Subtitle">
            <a:extLst>
              <a:ext uri="{FF2B5EF4-FFF2-40B4-BE49-F238E27FC236}">
                <a16:creationId xmlns:a16="http://schemas.microsoft.com/office/drawing/2014/main" id="{C84BC659-49EB-FB4A-B7F5-2869ECB6F251}"/>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04501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taway 1/3 Right Midnight">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896A7325-403F-0A42-A6FF-B47615E6303B}"/>
              </a:ext>
            </a:extLst>
          </p:cNvPr>
          <p:cNvSpPr/>
          <p:nvPr userDrawn="1"/>
        </p:nvSpPr>
        <p:spPr bwMode="gray">
          <a:xfrm>
            <a:off x="8460293" y="-139701"/>
            <a:ext cx="3871407" cy="6499717"/>
          </a:xfrm>
          <a:prstGeom prst="roundRect">
            <a:avLst>
              <a:gd name="adj" fmla="val 1715"/>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5">
            <a:extLst>
              <a:ext uri="{FF2B5EF4-FFF2-40B4-BE49-F238E27FC236}">
                <a16:creationId xmlns:a16="http://schemas.microsoft.com/office/drawing/2014/main" id="{0C738791-B600-7943-B1A8-2D6A1C7FC535}"/>
              </a:ext>
            </a:extLst>
          </p:cNvPr>
          <p:cNvSpPr>
            <a:spLocks noGrp="1"/>
          </p:cNvSpPr>
          <p:nvPr>
            <p:ph type="body" sz="quarter" idx="12"/>
          </p:nvPr>
        </p:nvSpPr>
        <p:spPr bwMode="gray">
          <a:xfrm>
            <a:off x="8829675" y="2057185"/>
            <a:ext cx="2867026" cy="411162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2">
            <a:extLst>
              <a:ext uri="{FF2B5EF4-FFF2-40B4-BE49-F238E27FC236}">
                <a16:creationId xmlns:a16="http://schemas.microsoft.com/office/drawing/2014/main" id="{46C7A33D-1FEE-434B-9F52-81E9A3C63B79}"/>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p>
        </p:txBody>
      </p:sp>
      <p:sp>
        <p:nvSpPr>
          <p:cNvPr id="11" name="Title 2">
            <a:extLst>
              <a:ext uri="{FF2B5EF4-FFF2-40B4-BE49-F238E27FC236}">
                <a16:creationId xmlns:a16="http://schemas.microsoft.com/office/drawing/2014/main" id="{6F3B180F-7BB8-EC41-98C8-D5A4DD6762C8}"/>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3" name="Subtitle">
            <a:extLst>
              <a:ext uri="{FF2B5EF4-FFF2-40B4-BE49-F238E27FC236}">
                <a16:creationId xmlns:a16="http://schemas.microsoft.com/office/drawing/2014/main" id="{BC0FF016-5139-3B4B-B303-AFE23034ADD5}"/>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1842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ull Image, Title Righ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9069388" y="2557766"/>
            <a:ext cx="2627314" cy="1657338"/>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C5D6C4BB-10B8-48B1-8A75-CB4C3C072DD2}"/>
              </a:ext>
            </a:extLst>
          </p:cNvPr>
          <p:cNvSpPr>
            <a:spLocks noGrp="1"/>
          </p:cNvSpPr>
          <p:nvPr>
            <p:ph type="ftr" sz="quarter" idx="16"/>
          </p:nvPr>
        </p:nvSpPr>
        <p:spPr>
          <a:xfrm>
            <a:off x="9069387" y="5034191"/>
            <a:ext cx="2627313" cy="118174"/>
          </a:xfrm>
        </p:spPr>
        <p:txBody>
          <a:bodyPr/>
          <a:lstStyle>
            <a:lvl1pPr defTabSz="685800">
              <a:lnSpc>
                <a:spcPct val="96000"/>
              </a:lnSpc>
              <a:spcBef>
                <a:spcPts val="0"/>
              </a:spcBef>
              <a:buClr>
                <a:srgbClr val="3253DC"/>
              </a:buClr>
              <a:buFont typeface="Arial" panose="020B0604020202020204" pitchFamily="34" charset="0"/>
              <a:buNone/>
              <a:defRPr>
                <a:solidFill>
                  <a:schemeClr val="bg1">
                    <a:alpha val="55000"/>
                  </a:schemeClr>
                </a:solidFill>
              </a:defRPr>
            </a:lvl1pPr>
          </a:lstStyle>
          <a:p>
            <a:r>
              <a:rPr lang="en-US"/>
              <a:t>Source sample text</a:t>
            </a:r>
          </a:p>
        </p:txBody>
      </p:sp>
      <p:sp>
        <p:nvSpPr>
          <p:cNvPr id="10" name="Title 1">
            <a:extLst>
              <a:ext uri="{FF2B5EF4-FFF2-40B4-BE49-F238E27FC236}">
                <a16:creationId xmlns:a16="http://schemas.microsoft.com/office/drawing/2014/main" id="{F2F733F4-FDC8-4D30-B7CF-F12D90AFBE39}"/>
              </a:ext>
            </a:extLst>
          </p:cNvPr>
          <p:cNvSpPr>
            <a:spLocks noGrp="1"/>
          </p:cNvSpPr>
          <p:nvPr>
            <p:ph type="title"/>
          </p:nvPr>
        </p:nvSpPr>
        <p:spPr bwMode="gray">
          <a:xfrm>
            <a:off x="9074292" y="1649323"/>
            <a:ext cx="2627313"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133424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ull Image, Title Lef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2608263" cy="1657338"/>
          </a:xfrm>
          <a:prstGeom prst="rect">
            <a:avLst/>
          </a:prstGeom>
        </p:spPr>
        <p:txBody>
          <a:bodyPr anchor="t">
            <a:normAutofit/>
          </a:bodyPr>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C5D6C4BB-10B8-48B1-8A75-CB4C3C072DD2}"/>
              </a:ext>
            </a:extLst>
          </p:cNvPr>
          <p:cNvSpPr>
            <a:spLocks noGrp="1"/>
          </p:cNvSpPr>
          <p:nvPr>
            <p:ph type="ftr" sz="quarter" idx="16"/>
          </p:nvPr>
        </p:nvSpPr>
        <p:spPr>
          <a:xfrm>
            <a:off x="495300" y="6532895"/>
            <a:ext cx="2608262" cy="118174"/>
          </a:xfrm>
        </p:spPr>
        <p:txBody>
          <a:bodyPr/>
          <a:lstStyle>
            <a:lvl1pPr defTabSz="685800">
              <a:lnSpc>
                <a:spcPct val="96000"/>
              </a:lnSpc>
              <a:spcBef>
                <a:spcPts val="0"/>
              </a:spcBef>
              <a:buClr>
                <a:srgbClr val="3253DC"/>
              </a:buClr>
              <a:buFont typeface="Arial" panose="020B0604020202020204" pitchFamily="34" charset="0"/>
              <a:buNone/>
              <a:defRPr>
                <a:solidFill>
                  <a:schemeClr val="bg1">
                    <a:alpha val="55000"/>
                  </a:schemeClr>
                </a:solidFill>
              </a:defRPr>
            </a:lvl1pPr>
          </a:lstStyle>
          <a:p>
            <a:r>
              <a:rPr lang="en-US"/>
              <a:t>Source sample text</a:t>
            </a:r>
          </a:p>
        </p:txBody>
      </p:sp>
      <p:sp>
        <p:nvSpPr>
          <p:cNvPr id="2" name="Title 1">
            <a:extLst>
              <a:ext uri="{FF2B5EF4-FFF2-40B4-BE49-F238E27FC236}">
                <a16:creationId xmlns:a16="http://schemas.microsoft.com/office/drawing/2014/main" id="{32122FCF-2444-4089-9E65-51687ED4C279}"/>
              </a:ext>
            </a:extLst>
          </p:cNvPr>
          <p:cNvSpPr>
            <a:spLocks noGrp="1"/>
          </p:cNvSpPr>
          <p:nvPr>
            <p:ph type="title"/>
          </p:nvPr>
        </p:nvSpPr>
        <p:spPr>
          <a:xfrm>
            <a:off x="495300" y="3835007"/>
            <a:ext cx="2608262"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86113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ull Image with Titl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bg1">
                    <a:alpha val="55000"/>
                  </a:schemeClr>
                </a:solidFill>
                <a:latin typeface="+mn-lt"/>
                <a:ea typeface="+mn-ea"/>
                <a:cs typeface="+mn-cs"/>
              </a:defRPr>
            </a:lvl1pPr>
          </a:lstStyle>
          <a:p>
            <a:r>
              <a:rPr lang="en-US"/>
              <a:t>Source sample text</a:t>
            </a:r>
          </a:p>
        </p:txBody>
      </p:sp>
      <p:sp>
        <p:nvSpPr>
          <p:cNvPr id="5" name="Title 3">
            <a:extLst>
              <a:ext uri="{FF2B5EF4-FFF2-40B4-BE49-F238E27FC236}">
                <a16:creationId xmlns:a16="http://schemas.microsoft.com/office/drawing/2014/main" id="{FD4297B3-BF9D-4941-8E72-F600F3133AED}"/>
              </a:ext>
            </a:extLst>
          </p:cNvPr>
          <p:cNvSpPr>
            <a:spLocks noGrp="1"/>
          </p:cNvSpPr>
          <p:nvPr>
            <p:ph type="title"/>
          </p:nvPr>
        </p:nvSpPr>
        <p:spPr>
          <a:xfrm>
            <a:off x="495300" y="549415"/>
            <a:ext cx="11187112" cy="455189"/>
          </a:xfrm>
        </p:spPr>
        <p:txBody>
          <a:bodyPr/>
          <a:lstStyle>
            <a:lvl1pPr>
              <a:defRPr>
                <a:solidFill>
                  <a:schemeClr val="bg1"/>
                </a:solidFill>
              </a:defRPr>
            </a:lvl1pPr>
          </a:lstStyle>
          <a:p>
            <a:r>
              <a:rPr lang="en-US"/>
              <a:t>Click to edit Master title style</a:t>
            </a:r>
            <a:endParaRPr lang="en-US" dirty="0"/>
          </a:p>
        </p:txBody>
      </p:sp>
      <p:sp>
        <p:nvSpPr>
          <p:cNvPr id="6" name="Subtitle">
            <a:extLst>
              <a:ext uri="{FF2B5EF4-FFF2-40B4-BE49-F238E27FC236}">
                <a16:creationId xmlns:a16="http://schemas.microsoft.com/office/drawing/2014/main" id="{D3929FBC-1F16-4E08-85F8-A3FA3A68AE87}"/>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109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Imag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bg1">
                    <a:alpha val="55000"/>
                  </a:schemeClr>
                </a:solidFill>
                <a:latin typeface="+mn-lt"/>
                <a:ea typeface="+mn-ea"/>
                <a:cs typeface="+mn-cs"/>
              </a:defRPr>
            </a:lvl1pPr>
          </a:lstStyle>
          <a:p>
            <a:r>
              <a:rPr lang="en-US" dirty="0"/>
              <a:t>Source sample text</a:t>
            </a:r>
          </a:p>
        </p:txBody>
      </p:sp>
    </p:spTree>
    <p:extLst>
      <p:ext uri="{BB962C8B-B14F-4D97-AF65-F5344CB8AC3E}">
        <p14:creationId xmlns:p14="http://schemas.microsoft.com/office/powerpoint/2010/main" val="251419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ull Image with Takeaway_Whit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Source sample text</a:t>
            </a:r>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83751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Gun Metal">
    <p:bg>
      <p:bgPr>
        <a:solidFill>
          <a:schemeClr val="accent5"/>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B7329F7A-F684-4776-994A-3A656ABA9581}"/>
              </a:ext>
            </a:extLst>
          </p:cNvPr>
          <p:cNvSpPr>
            <a:spLocks/>
          </p:cNvSpPr>
          <p:nvPr userDrawn="1"/>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3D4F6B"/>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1" name="Text Placeholder 7">
            <a:extLst>
              <a:ext uri="{FF2B5EF4-FFF2-40B4-BE49-F238E27FC236}">
                <a16:creationId xmlns:a16="http://schemas.microsoft.com/office/drawing/2014/main" id="{F56A4E93-6A6C-754C-BCEE-724589DB9EEF}"/>
              </a:ext>
            </a:extLst>
          </p:cNvPr>
          <p:cNvSpPr>
            <a:spLocks noGrp="1"/>
          </p:cNvSpPr>
          <p:nvPr>
            <p:ph type="body" sz="quarter" idx="10" hasCustomPrompt="1"/>
          </p:nvPr>
        </p:nvSpPr>
        <p:spPr bwMode="gray">
          <a:xfrm>
            <a:off x="495299" y="4195085"/>
            <a:ext cx="643624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22" name="Text Placeholder 7">
            <a:extLst>
              <a:ext uri="{FF2B5EF4-FFF2-40B4-BE49-F238E27FC236}">
                <a16:creationId xmlns:a16="http://schemas.microsoft.com/office/drawing/2014/main" id="{D6766CD7-D0E2-6E47-A27D-822ABCFC97FB}"/>
              </a:ext>
            </a:extLst>
          </p:cNvPr>
          <p:cNvSpPr>
            <a:spLocks noGrp="1"/>
          </p:cNvSpPr>
          <p:nvPr>
            <p:ph type="body" sz="quarter" idx="11" hasCustomPrompt="1"/>
          </p:nvPr>
        </p:nvSpPr>
        <p:spPr bwMode="gray">
          <a:xfrm>
            <a:off x="6202433"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23" name="Text Placeholder 5">
            <a:extLst>
              <a:ext uri="{FF2B5EF4-FFF2-40B4-BE49-F238E27FC236}">
                <a16:creationId xmlns:a16="http://schemas.microsoft.com/office/drawing/2014/main" id="{5DBE9C50-FD3A-6148-ABEA-7CF92B207E40}"/>
              </a:ext>
            </a:extLst>
          </p:cNvPr>
          <p:cNvSpPr>
            <a:spLocks noGrp="1"/>
          </p:cNvSpPr>
          <p:nvPr>
            <p:ph type="body" sz="quarter" idx="13" hasCustomPrompt="1"/>
          </p:nvPr>
        </p:nvSpPr>
        <p:spPr bwMode="gray">
          <a:xfrm>
            <a:off x="94488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24" name="Text Placeholder 48">
            <a:extLst>
              <a:ext uri="{FF2B5EF4-FFF2-40B4-BE49-F238E27FC236}">
                <a16:creationId xmlns:a16="http://schemas.microsoft.com/office/drawing/2014/main" id="{51A2E1C5-0E40-1243-837A-54873794C32F}"/>
              </a:ext>
            </a:extLst>
          </p:cNvPr>
          <p:cNvSpPr>
            <a:spLocks noGrp="1"/>
          </p:cNvSpPr>
          <p:nvPr>
            <p:ph type="body" sz="quarter" idx="14" hasCustomPrompt="1"/>
          </p:nvPr>
        </p:nvSpPr>
        <p:spPr bwMode="gray">
          <a:xfrm>
            <a:off x="477369" y="5527626"/>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25" name="Freeform 5">
            <a:extLst>
              <a:ext uri="{FF2B5EF4-FFF2-40B4-BE49-F238E27FC236}">
                <a16:creationId xmlns:a16="http://schemas.microsoft.com/office/drawing/2014/main" id="{E963D917-F9E8-EA40-876A-388D863F6543}"/>
              </a:ext>
            </a:extLst>
          </p:cNvPr>
          <p:cNvSpPr>
            <a:spLocks noChangeAspect="1" noEditPoints="1"/>
          </p:cNvSpPr>
          <p:nvPr userDrawn="1"/>
        </p:nvSpPr>
        <p:spPr bwMode="black">
          <a:xfrm>
            <a:off x="485389"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26" name="Title 2">
            <a:extLst>
              <a:ext uri="{FF2B5EF4-FFF2-40B4-BE49-F238E27FC236}">
                <a16:creationId xmlns:a16="http://schemas.microsoft.com/office/drawing/2014/main" id="{10ACB630-243E-B34B-AED6-CB7007059052}"/>
              </a:ext>
            </a:extLst>
          </p:cNvPr>
          <p:cNvSpPr>
            <a:spLocks noGrp="1"/>
          </p:cNvSpPr>
          <p:nvPr>
            <p:ph type="title"/>
          </p:nvPr>
        </p:nvSpPr>
        <p:spPr bwMode="gray">
          <a:xfrm>
            <a:off x="431638" y="2631736"/>
            <a:ext cx="6499906" cy="1445909"/>
          </a:xfrm>
        </p:spPr>
        <p:txBody>
          <a:bodyPr wrap="square">
            <a:spAutoFit/>
          </a:bodyPr>
          <a:lstStyle>
            <a:lvl1pPr>
              <a:lnSpc>
                <a:spcPct val="87000"/>
              </a:lnSpc>
              <a:defRPr sz="5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27033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Full Image with Takeaway_Nickel">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accent6">
              <a:lumMod val="40000"/>
              <a:lumOff val="6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solidFill>
                <a:latin typeface="+mn-lt"/>
                <a:ea typeface="+mn-ea"/>
                <a:cs typeface="+mn-cs"/>
              </a:defRPr>
            </a:lvl1pPr>
          </a:lstStyle>
          <a:p>
            <a:r>
              <a:rPr lang="en-US"/>
              <a:t>Source sample text</a:t>
            </a:r>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41453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 Image with Takeaway_Blu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2">
                    <a:lumMod val="40000"/>
                    <a:lumOff val="60000"/>
                  </a:schemeClr>
                </a:solidFill>
                <a:latin typeface="+mn-lt"/>
                <a:ea typeface="+mn-ea"/>
                <a:cs typeface="+mn-cs"/>
              </a:defRPr>
            </a:lvl1pPr>
          </a:lstStyle>
          <a:p>
            <a:r>
              <a:rPr lang="en-US"/>
              <a:t>Source sample text</a:t>
            </a:r>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51738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ull Image with Takeaway_Gunmetal">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accent5"/>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40000"/>
                    <a:lumOff val="60000"/>
                  </a:schemeClr>
                </a:solidFill>
                <a:latin typeface="+mn-lt"/>
                <a:ea typeface="+mn-ea"/>
                <a:cs typeface="+mn-cs"/>
              </a:defRPr>
            </a:lvl1pPr>
          </a:lstStyle>
          <a:p>
            <a:r>
              <a:rPr lang="en-US"/>
              <a:t>Source sample text</a:t>
            </a:r>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662699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ull Image with Takeaway_Midnigh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tx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r>
              <a:rPr lang="en-US"/>
              <a:t>Source sample text</a:t>
            </a:r>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36922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howcase Circle Dar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F160BF-8538-46BA-8FF8-A6466F4286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856"/>
            <a:ext cx="12188951" cy="6856285"/>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bg1">
                    <a:alpha val="55000"/>
                  </a:schemeClr>
                </a:solidFill>
              </a:defRPr>
            </a:lvl1pPr>
          </a:lstStyle>
          <a:p>
            <a:r>
              <a:rPr lang="en-US"/>
              <a:t>Source sample text</a:t>
            </a:r>
          </a:p>
        </p:txBody>
      </p:sp>
      <p:sp>
        <p:nvSpPr>
          <p:cNvPr id="5" name="Text Placeholder 4">
            <a:extLst>
              <a:ext uri="{FF2B5EF4-FFF2-40B4-BE49-F238E27FC236}">
                <a16:creationId xmlns:a16="http://schemas.microsoft.com/office/drawing/2014/main" id="{4AB9CF9E-9175-450B-AB3E-7D31F994FD23}"/>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bg1"/>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dirty="0"/>
              <a:t>Click to edit Master title style</a:t>
            </a:r>
          </a:p>
        </p:txBody>
      </p:sp>
      <p:sp>
        <p:nvSpPr>
          <p:cNvPr id="6" name="Picture Placeholder 5">
            <a:extLst>
              <a:ext uri="{FF2B5EF4-FFF2-40B4-BE49-F238E27FC236}">
                <a16:creationId xmlns:a16="http://schemas.microsoft.com/office/drawing/2014/main" id="{EF3D35AC-624D-D544-AC29-93F242E72E1D}"/>
              </a:ext>
            </a:extLst>
          </p:cNvPr>
          <p:cNvSpPr>
            <a:spLocks noGrp="1"/>
          </p:cNvSpPr>
          <p:nvPr>
            <p:ph type="pic" sz="quarter" idx="24" hasCustomPrompt="1"/>
          </p:nvPr>
        </p:nvSpPr>
        <p:spPr>
          <a:xfrm>
            <a:off x="4225925" y="1830649"/>
            <a:ext cx="3740150" cy="3051705"/>
          </a:xfrm>
        </p:spPr>
        <p:txBody>
          <a:bodyPr anchor="ctr"/>
          <a:lstStyle>
            <a:lvl1pPr marL="0" indent="0" algn="ctr">
              <a:buFontTx/>
              <a:buNone/>
              <a:defRPr>
                <a:solidFill>
                  <a:schemeClr val="accent6">
                    <a:lumMod val="50000"/>
                  </a:schemeClr>
                </a:solidFill>
              </a:defRPr>
            </a:lvl1pPr>
          </a:lstStyle>
          <a:p>
            <a:r>
              <a:rPr lang="en-US" dirty="0"/>
              <a:t>Drop in showcase</a:t>
            </a:r>
            <a:br>
              <a:rPr lang="en-US" dirty="0"/>
            </a:br>
            <a:r>
              <a:rPr lang="en-US" dirty="0"/>
              <a:t>object here</a:t>
            </a:r>
          </a:p>
        </p:txBody>
      </p:sp>
    </p:spTree>
    <p:extLst>
      <p:ext uri="{BB962C8B-B14F-4D97-AF65-F5344CB8AC3E}">
        <p14:creationId xmlns:p14="http://schemas.microsoft.com/office/powerpoint/2010/main" val="387945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howcase Square Dar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F160BF-8538-46BA-8FF8-A6466F428677}"/>
              </a:ext>
            </a:extLst>
          </p:cNvPr>
          <p:cNvPicPr>
            <a:picLocks noChangeAspect="1"/>
          </p:cNvPicPr>
          <p:nvPr userDrawn="1"/>
        </p:nvPicPr>
        <p:blipFill>
          <a:blip r:embed="rId2">
            <a:extLst>
              <a:ext uri="{28A0092B-C50C-407E-A947-70E740481C1C}">
                <a14:useLocalDpi xmlns:a14="http://schemas.microsoft.com/office/drawing/2010/main" val="0"/>
              </a:ext>
            </a:extLst>
          </a:blip>
          <a:srcRect l="12" r="12"/>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bg1">
                    <a:alpha val="55000"/>
                  </a:schemeClr>
                </a:solidFill>
              </a:defRPr>
            </a:lvl1pPr>
          </a:lstStyle>
          <a:p>
            <a:r>
              <a:rPr lang="en-US"/>
              <a:t>Source sample text</a:t>
            </a:r>
          </a:p>
        </p:txBody>
      </p:sp>
      <p:sp>
        <p:nvSpPr>
          <p:cNvPr id="6" name="Text Placeholder 4">
            <a:extLst>
              <a:ext uri="{FF2B5EF4-FFF2-40B4-BE49-F238E27FC236}">
                <a16:creationId xmlns:a16="http://schemas.microsoft.com/office/drawing/2014/main" id="{09292DE0-26C7-4618-80C9-C8186C225E2F}"/>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bg1"/>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dirty="0"/>
              <a:t>Click to edit Master title style</a:t>
            </a:r>
          </a:p>
        </p:txBody>
      </p:sp>
      <p:sp>
        <p:nvSpPr>
          <p:cNvPr id="5" name="Picture Placeholder 5">
            <a:extLst>
              <a:ext uri="{FF2B5EF4-FFF2-40B4-BE49-F238E27FC236}">
                <a16:creationId xmlns:a16="http://schemas.microsoft.com/office/drawing/2014/main" id="{7EC3A1C4-1BC3-884C-944A-7D0EE5819A5C}"/>
              </a:ext>
            </a:extLst>
          </p:cNvPr>
          <p:cNvSpPr>
            <a:spLocks noGrp="1"/>
          </p:cNvSpPr>
          <p:nvPr>
            <p:ph type="pic" sz="quarter" idx="24" hasCustomPrompt="1"/>
          </p:nvPr>
        </p:nvSpPr>
        <p:spPr>
          <a:xfrm>
            <a:off x="3891643" y="1830648"/>
            <a:ext cx="4408714" cy="3051705"/>
          </a:xfrm>
        </p:spPr>
        <p:txBody>
          <a:bodyPr anchor="ctr"/>
          <a:lstStyle>
            <a:lvl1pPr marL="0" indent="0" algn="ctr">
              <a:buFontTx/>
              <a:buNone/>
              <a:defRPr>
                <a:solidFill>
                  <a:schemeClr val="accent6">
                    <a:lumMod val="50000"/>
                  </a:schemeClr>
                </a:solidFill>
              </a:defRPr>
            </a:lvl1pPr>
          </a:lstStyle>
          <a:p>
            <a:r>
              <a:rPr lang="en-US" dirty="0"/>
              <a:t>Drop in showcase</a:t>
            </a:r>
            <a:br>
              <a:rPr lang="en-US" dirty="0"/>
            </a:br>
            <a:r>
              <a:rPr lang="en-US" dirty="0"/>
              <a:t>object here</a:t>
            </a:r>
          </a:p>
        </p:txBody>
      </p:sp>
    </p:spTree>
    <p:extLst>
      <p:ext uri="{BB962C8B-B14F-4D97-AF65-F5344CB8AC3E}">
        <p14:creationId xmlns:p14="http://schemas.microsoft.com/office/powerpoint/2010/main" val="375060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howcase Circle Ligh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EEBBD2-7909-4CEC-B855-1082E0342233}"/>
              </a:ext>
            </a:extLst>
          </p:cNvPr>
          <p:cNvPicPr>
            <a:picLocks noChangeAspect="1"/>
          </p:cNvPicPr>
          <p:nvPr userDrawn="1"/>
        </p:nvPicPr>
        <p:blipFill>
          <a:blip r:embed="rId2">
            <a:extLst>
              <a:ext uri="{28A0092B-C50C-407E-A947-70E740481C1C}">
                <a14:useLocalDpi xmlns:a14="http://schemas.microsoft.com/office/drawing/2010/main" val="0"/>
              </a:ext>
            </a:extLst>
          </a:blip>
          <a:srcRect l="12" r="12"/>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p>
            <a:r>
              <a:rPr lang="en-US" dirty="0"/>
              <a:t>Source sample text</a:t>
            </a:r>
          </a:p>
        </p:txBody>
      </p:sp>
      <p:sp>
        <p:nvSpPr>
          <p:cNvPr id="7" name="Text Placeholder 4">
            <a:extLst>
              <a:ext uri="{FF2B5EF4-FFF2-40B4-BE49-F238E27FC236}">
                <a16:creationId xmlns:a16="http://schemas.microsoft.com/office/drawing/2014/main" id="{562BC7C7-95C8-4A62-9ABD-E4235BE30AC6}"/>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tx2"/>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dirty="0"/>
              <a:t>Click to edit Master title style</a:t>
            </a:r>
          </a:p>
        </p:txBody>
      </p:sp>
      <p:sp>
        <p:nvSpPr>
          <p:cNvPr id="6" name="Picture Placeholder 5">
            <a:extLst>
              <a:ext uri="{FF2B5EF4-FFF2-40B4-BE49-F238E27FC236}">
                <a16:creationId xmlns:a16="http://schemas.microsoft.com/office/drawing/2014/main" id="{F9B3A5FF-139D-764C-B3E9-7C291A5BE137}"/>
              </a:ext>
            </a:extLst>
          </p:cNvPr>
          <p:cNvSpPr>
            <a:spLocks noGrp="1"/>
          </p:cNvSpPr>
          <p:nvPr>
            <p:ph type="pic" sz="quarter" idx="24" hasCustomPrompt="1"/>
          </p:nvPr>
        </p:nvSpPr>
        <p:spPr>
          <a:xfrm>
            <a:off x="4225925" y="1830649"/>
            <a:ext cx="3740150" cy="3051705"/>
          </a:xfrm>
        </p:spPr>
        <p:txBody>
          <a:bodyPr anchor="ctr"/>
          <a:lstStyle>
            <a:lvl1pPr marL="0" indent="0" algn="ctr">
              <a:buFontTx/>
              <a:buNone/>
              <a:defRPr>
                <a:solidFill>
                  <a:schemeClr val="accent6"/>
                </a:solidFill>
              </a:defRPr>
            </a:lvl1pPr>
          </a:lstStyle>
          <a:p>
            <a:r>
              <a:rPr lang="en-US" dirty="0"/>
              <a:t>Drop in showcase</a:t>
            </a:r>
            <a:br>
              <a:rPr lang="en-US" dirty="0"/>
            </a:br>
            <a:r>
              <a:rPr lang="en-US" dirty="0"/>
              <a:t>object here</a:t>
            </a:r>
          </a:p>
        </p:txBody>
      </p:sp>
    </p:spTree>
    <p:extLst>
      <p:ext uri="{BB962C8B-B14F-4D97-AF65-F5344CB8AC3E}">
        <p14:creationId xmlns:p14="http://schemas.microsoft.com/office/powerpoint/2010/main" val="392132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howcase Square Ligh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EEBBD2-7909-4CEC-B855-1082E0342233}"/>
              </a:ext>
            </a:extLst>
          </p:cNvPr>
          <p:cNvPicPr>
            <a:picLocks noChangeAspect="1"/>
          </p:cNvPicPr>
          <p:nvPr userDrawn="1"/>
        </p:nvPicPr>
        <p:blipFill>
          <a:blip r:embed="rId2">
            <a:extLst>
              <a:ext uri="{28A0092B-C50C-407E-A947-70E740481C1C}">
                <a14:useLocalDpi xmlns:a14="http://schemas.microsoft.com/office/drawing/2010/main" val="0"/>
              </a:ext>
            </a:extLst>
          </a:blip>
          <a:srcRect l="12" r="12"/>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p>
            <a:r>
              <a:rPr lang="en-US"/>
              <a:t>Source sample text</a:t>
            </a:r>
          </a:p>
        </p:txBody>
      </p:sp>
      <p:sp>
        <p:nvSpPr>
          <p:cNvPr id="7" name="Text Placeholder 4">
            <a:extLst>
              <a:ext uri="{FF2B5EF4-FFF2-40B4-BE49-F238E27FC236}">
                <a16:creationId xmlns:a16="http://schemas.microsoft.com/office/drawing/2014/main" id="{6490BB97-1EFB-4144-9135-DB96B5FD7F51}"/>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tx2"/>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dirty="0"/>
              <a:t>Click to edit Master title style</a:t>
            </a:r>
          </a:p>
        </p:txBody>
      </p:sp>
      <p:sp>
        <p:nvSpPr>
          <p:cNvPr id="6" name="Picture Placeholder 5">
            <a:extLst>
              <a:ext uri="{FF2B5EF4-FFF2-40B4-BE49-F238E27FC236}">
                <a16:creationId xmlns:a16="http://schemas.microsoft.com/office/drawing/2014/main" id="{D12ABD92-6C8C-9643-918B-330DAE4D14CE}"/>
              </a:ext>
            </a:extLst>
          </p:cNvPr>
          <p:cNvSpPr>
            <a:spLocks noGrp="1"/>
          </p:cNvSpPr>
          <p:nvPr>
            <p:ph type="pic" sz="quarter" idx="24" hasCustomPrompt="1"/>
          </p:nvPr>
        </p:nvSpPr>
        <p:spPr>
          <a:xfrm>
            <a:off x="3891643" y="1830648"/>
            <a:ext cx="4408714" cy="3051705"/>
          </a:xfrm>
        </p:spPr>
        <p:txBody>
          <a:bodyPr anchor="ctr"/>
          <a:lstStyle>
            <a:lvl1pPr marL="0" indent="0" algn="ctr">
              <a:buFontTx/>
              <a:buNone/>
              <a:defRPr>
                <a:solidFill>
                  <a:schemeClr val="accent6"/>
                </a:solidFill>
              </a:defRPr>
            </a:lvl1pPr>
          </a:lstStyle>
          <a:p>
            <a:r>
              <a:rPr lang="en-US" dirty="0"/>
              <a:t>Drop in showcase</a:t>
            </a:r>
            <a:br>
              <a:rPr lang="en-US" dirty="0"/>
            </a:br>
            <a:r>
              <a:rPr lang="en-US" dirty="0"/>
              <a:t>object here</a:t>
            </a:r>
          </a:p>
        </p:txBody>
      </p:sp>
    </p:spTree>
    <p:extLst>
      <p:ext uri="{BB962C8B-B14F-4D97-AF65-F5344CB8AC3E}">
        <p14:creationId xmlns:p14="http://schemas.microsoft.com/office/powerpoint/2010/main" val="340231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age Left Whit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5DDBB63F-7729-5148-8CF0-A642711E1939}"/>
              </a:ext>
            </a:extLst>
          </p:cNvPr>
          <p:cNvSpPr/>
          <p:nvPr userDrawn="1"/>
        </p:nvSpPr>
        <p:spPr bwMode="gray">
          <a:xfrm>
            <a:off x="7531546" y="-130877"/>
            <a:ext cx="4772673" cy="7115877"/>
          </a:xfrm>
          <a:prstGeom prst="roundRect">
            <a:avLst>
              <a:gd name="adj" fmla="val 2032"/>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9"/>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F3E091B5-BFCD-4450-B65E-BD037B9E0C10}"/>
              </a:ext>
            </a:extLst>
          </p:cNvPr>
          <p:cNvSpPr>
            <a:spLocks noGrp="1"/>
          </p:cNvSpPr>
          <p:nvPr>
            <p:ph type="ftr" sz="quarter" idx="16"/>
          </p:nvPr>
        </p:nvSpPr>
        <p:spPr>
          <a:xfrm>
            <a:off x="8103394" y="6532895"/>
            <a:ext cx="3169444"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dirty="0"/>
              <a:t>Source sample text</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8108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endParaRPr lang="en-US" dirty="0"/>
          </a:p>
        </p:txBody>
      </p:sp>
      <p:sp>
        <p:nvSpPr>
          <p:cNvPr id="8" name="TextBox 7">
            <a:extLst>
              <a:ext uri="{FF2B5EF4-FFF2-40B4-BE49-F238E27FC236}">
                <a16:creationId xmlns:a16="http://schemas.microsoft.com/office/drawing/2014/main" id="{C532640C-F756-48FB-A017-E49C7E3579AF}"/>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275037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mage Left Nick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5DDBB63F-7729-5148-8CF0-A642711E1939}"/>
              </a:ext>
            </a:extLst>
          </p:cNvPr>
          <p:cNvSpPr/>
          <p:nvPr userDrawn="1"/>
        </p:nvSpPr>
        <p:spPr bwMode="gray">
          <a:xfrm>
            <a:off x="7531546" y="-130877"/>
            <a:ext cx="4772673" cy="7115877"/>
          </a:xfrm>
          <a:prstGeom prst="roundRect">
            <a:avLst>
              <a:gd name="adj" fmla="val 2032"/>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9"/>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8108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6C981614-3A9F-4B53-BAAA-DD7796E9BAEF}"/>
              </a:ext>
            </a:extLst>
          </p:cNvPr>
          <p:cNvSpPr>
            <a:spLocks noGrp="1"/>
          </p:cNvSpPr>
          <p:nvPr>
            <p:ph type="ftr" sz="quarter" idx="16"/>
          </p:nvPr>
        </p:nvSpPr>
        <p:spPr>
          <a:xfrm>
            <a:off x="8103394" y="6532895"/>
            <a:ext cx="3169444"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Source sample text</a:t>
            </a:r>
          </a:p>
        </p:txBody>
      </p:sp>
      <p:sp>
        <p:nvSpPr>
          <p:cNvPr id="11" name="TextBox 10">
            <a:extLst>
              <a:ext uri="{FF2B5EF4-FFF2-40B4-BE49-F238E27FC236}">
                <a16:creationId xmlns:a16="http://schemas.microsoft.com/office/drawing/2014/main" id="{C1C0E1CE-1768-4605-B5A2-67F3195DD6DE}"/>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16116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Midnight">
    <p:bg>
      <p:bgPr>
        <a:solidFill>
          <a:schemeClr val="tx2"/>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F6B9918A-1F79-4455-8D55-886C7ABFF15E}"/>
              </a:ext>
            </a:extLst>
          </p:cNvPr>
          <p:cNvSpPr>
            <a:spLocks/>
          </p:cNvSpPr>
          <p:nvPr userDrawn="1"/>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0A2030"/>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1" name="Text Placeholder 7">
            <a:extLst>
              <a:ext uri="{FF2B5EF4-FFF2-40B4-BE49-F238E27FC236}">
                <a16:creationId xmlns:a16="http://schemas.microsoft.com/office/drawing/2014/main" id="{33E6EF21-6657-254C-A83D-13CF96B4D619}"/>
              </a:ext>
            </a:extLst>
          </p:cNvPr>
          <p:cNvSpPr>
            <a:spLocks noGrp="1"/>
          </p:cNvSpPr>
          <p:nvPr>
            <p:ph type="body" sz="quarter" idx="10" hasCustomPrompt="1"/>
          </p:nvPr>
        </p:nvSpPr>
        <p:spPr bwMode="gray">
          <a:xfrm>
            <a:off x="495300" y="4195085"/>
            <a:ext cx="6438502"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22" name="Text Placeholder 7">
            <a:extLst>
              <a:ext uri="{FF2B5EF4-FFF2-40B4-BE49-F238E27FC236}">
                <a16:creationId xmlns:a16="http://schemas.microsoft.com/office/drawing/2014/main" id="{23065A3A-04D6-8341-9C14-E05130468E9D}"/>
              </a:ext>
            </a:extLst>
          </p:cNvPr>
          <p:cNvSpPr>
            <a:spLocks noGrp="1"/>
          </p:cNvSpPr>
          <p:nvPr>
            <p:ph type="body" sz="quarter" idx="11" hasCustomPrompt="1"/>
          </p:nvPr>
        </p:nvSpPr>
        <p:spPr bwMode="gray">
          <a:xfrm>
            <a:off x="6202433"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23" name="Text Placeholder 5">
            <a:extLst>
              <a:ext uri="{FF2B5EF4-FFF2-40B4-BE49-F238E27FC236}">
                <a16:creationId xmlns:a16="http://schemas.microsoft.com/office/drawing/2014/main" id="{52610741-1EB2-134D-BA32-8F6910E27016}"/>
              </a:ext>
            </a:extLst>
          </p:cNvPr>
          <p:cNvSpPr>
            <a:spLocks noGrp="1"/>
          </p:cNvSpPr>
          <p:nvPr>
            <p:ph type="body" sz="quarter" idx="13" hasCustomPrompt="1"/>
          </p:nvPr>
        </p:nvSpPr>
        <p:spPr bwMode="gray">
          <a:xfrm>
            <a:off x="94488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24" name="Text Placeholder 48">
            <a:extLst>
              <a:ext uri="{FF2B5EF4-FFF2-40B4-BE49-F238E27FC236}">
                <a16:creationId xmlns:a16="http://schemas.microsoft.com/office/drawing/2014/main" id="{18A729C6-14B5-B446-85A9-8857D1088C51}"/>
              </a:ext>
            </a:extLst>
          </p:cNvPr>
          <p:cNvSpPr>
            <a:spLocks noGrp="1"/>
          </p:cNvSpPr>
          <p:nvPr>
            <p:ph type="body" sz="quarter" idx="14" hasCustomPrompt="1"/>
          </p:nvPr>
        </p:nvSpPr>
        <p:spPr bwMode="gray">
          <a:xfrm>
            <a:off x="479626" y="5515914"/>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25" name="Freeform 5">
            <a:extLst>
              <a:ext uri="{FF2B5EF4-FFF2-40B4-BE49-F238E27FC236}">
                <a16:creationId xmlns:a16="http://schemas.microsoft.com/office/drawing/2014/main" id="{90E8715B-7584-B442-B3F1-B9CE75D38491}"/>
              </a:ext>
            </a:extLst>
          </p:cNvPr>
          <p:cNvSpPr>
            <a:spLocks noChangeAspect="1" noEditPoints="1"/>
          </p:cNvSpPr>
          <p:nvPr userDrawn="1"/>
        </p:nvSpPr>
        <p:spPr bwMode="black">
          <a:xfrm>
            <a:off x="482438"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26" name="Title 2">
            <a:extLst>
              <a:ext uri="{FF2B5EF4-FFF2-40B4-BE49-F238E27FC236}">
                <a16:creationId xmlns:a16="http://schemas.microsoft.com/office/drawing/2014/main" id="{33856996-3DB2-0945-A715-5C6BAA035C9B}"/>
              </a:ext>
            </a:extLst>
          </p:cNvPr>
          <p:cNvSpPr>
            <a:spLocks noGrp="1"/>
          </p:cNvSpPr>
          <p:nvPr>
            <p:ph type="title"/>
          </p:nvPr>
        </p:nvSpPr>
        <p:spPr bwMode="gray">
          <a:xfrm>
            <a:off x="431638" y="2631736"/>
            <a:ext cx="6502163" cy="1445909"/>
          </a:xfrm>
        </p:spPr>
        <p:txBody>
          <a:bodyPr wrap="square">
            <a:spAutoFit/>
          </a:bodyPr>
          <a:lstStyle>
            <a:lvl1pPr>
              <a:lnSpc>
                <a:spcPct val="87000"/>
              </a:lnSpc>
              <a:defRPr sz="5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12020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 Left Blue">
    <p:bg>
      <p:bgPr>
        <a:solidFill>
          <a:srgbClr val="FFFFFF"/>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5" name="Rectangle: Rounded Corners 4">
            <a:extLst>
              <a:ext uri="{FF2B5EF4-FFF2-40B4-BE49-F238E27FC236}">
                <a16:creationId xmlns:a16="http://schemas.microsoft.com/office/drawing/2014/main" id="{36D6BE73-B9C8-47A2-984C-E200BA96DCB3}"/>
              </a:ext>
            </a:extLst>
          </p:cNvPr>
          <p:cNvSpPr/>
          <p:nvPr/>
        </p:nvSpPr>
        <p:spPr bwMode="gray">
          <a:xfrm>
            <a:off x="7531545" y="-130877"/>
            <a:ext cx="4772673" cy="7115877"/>
          </a:xfrm>
          <a:prstGeom prst="roundRect">
            <a:avLst>
              <a:gd name="adj" fmla="val 2032"/>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8"/>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2" name="Title 1">
            <a:extLst>
              <a:ext uri="{FF2B5EF4-FFF2-40B4-BE49-F238E27FC236}">
                <a16:creationId xmlns:a16="http://schemas.microsoft.com/office/drawing/2014/main" id="{A7476AD6-6474-493F-AC7C-EB97BA7C71BE}"/>
              </a:ext>
            </a:extLst>
          </p:cNvPr>
          <p:cNvSpPr>
            <a:spLocks noGrp="1"/>
          </p:cNvSpPr>
          <p:nvPr>
            <p:ph type="title"/>
          </p:nvPr>
        </p:nvSpPr>
        <p:spPr bwMode="gray">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0A7AE0A8-FE50-48B6-86EF-D0AACFA71D26}"/>
              </a:ext>
            </a:extLst>
          </p:cNvPr>
          <p:cNvSpPr>
            <a:spLocks noGrp="1"/>
          </p:cNvSpPr>
          <p:nvPr>
            <p:ph type="ftr" sz="quarter" idx="16"/>
          </p:nvPr>
        </p:nvSpPr>
        <p:spPr>
          <a:xfrm>
            <a:off x="8103394" y="6532895"/>
            <a:ext cx="3169444"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r>
              <a:rPr lang="en-US"/>
              <a:t>Source sample text</a:t>
            </a:r>
          </a:p>
        </p:txBody>
      </p:sp>
      <p:sp>
        <p:nvSpPr>
          <p:cNvPr id="11" name="TextBox 10">
            <a:extLst>
              <a:ext uri="{FF2B5EF4-FFF2-40B4-BE49-F238E27FC236}">
                <a16:creationId xmlns:a16="http://schemas.microsoft.com/office/drawing/2014/main" id="{62898738-F56E-4F64-8859-882DC223BFEE}"/>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2">
                  <a:lumMod val="40000"/>
                  <a:lumOff val="60000"/>
                </a:schemeClr>
              </a:solidFill>
              <a:latin typeface="+mn-lt"/>
              <a:ea typeface="+mn-ea"/>
              <a:cs typeface="+mn-cs"/>
            </a:endParaRPr>
          </a:p>
        </p:txBody>
      </p:sp>
    </p:spTree>
    <p:extLst>
      <p:ext uri="{BB962C8B-B14F-4D97-AF65-F5344CB8AC3E}">
        <p14:creationId xmlns:p14="http://schemas.microsoft.com/office/powerpoint/2010/main" val="269435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mage Left Gun Me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F94A11C6-9E7D-344C-A93D-5B21026B69C0}"/>
              </a:ext>
            </a:extLst>
          </p:cNvPr>
          <p:cNvSpPr/>
          <p:nvPr userDrawn="1"/>
        </p:nvSpPr>
        <p:spPr bwMode="gray">
          <a:xfrm>
            <a:off x="7531546" y="-130877"/>
            <a:ext cx="4772673" cy="7115877"/>
          </a:xfrm>
          <a:prstGeom prst="roundRect">
            <a:avLst>
              <a:gd name="adj" fmla="val 2032"/>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8"/>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8DC30169-2852-41FD-A7C3-4826B66A052C}"/>
              </a:ext>
            </a:extLst>
          </p:cNvPr>
          <p:cNvSpPr>
            <a:spLocks noGrp="1"/>
          </p:cNvSpPr>
          <p:nvPr>
            <p:ph type="title"/>
          </p:nvPr>
        </p:nvSpPr>
        <p:spPr bwMode="gray">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78A956CD-4FD5-457A-8C87-8ED1BAA91A97}"/>
              </a:ext>
            </a:extLst>
          </p:cNvPr>
          <p:cNvSpPr>
            <a:spLocks noGrp="1"/>
          </p:cNvSpPr>
          <p:nvPr>
            <p:ph type="ftr" sz="quarter" idx="16"/>
          </p:nvPr>
        </p:nvSpPr>
        <p:spPr>
          <a:xfrm>
            <a:off x="8103394" y="6532895"/>
            <a:ext cx="3169444"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40000"/>
                    <a:lumOff val="60000"/>
                  </a:schemeClr>
                </a:solidFill>
              </a:defRPr>
            </a:lvl1pPr>
          </a:lstStyle>
          <a:p>
            <a:r>
              <a:rPr lang="en-US"/>
              <a:t>Source sample text</a:t>
            </a:r>
          </a:p>
        </p:txBody>
      </p:sp>
      <p:sp>
        <p:nvSpPr>
          <p:cNvPr id="11" name="TextBox 10">
            <a:extLst>
              <a:ext uri="{FF2B5EF4-FFF2-40B4-BE49-F238E27FC236}">
                <a16:creationId xmlns:a16="http://schemas.microsoft.com/office/drawing/2014/main" id="{B87A111C-26A3-4E5F-A166-2BEF32FA27C9}"/>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40000"/>
                  <a:lumOff val="60000"/>
                </a:schemeClr>
              </a:solidFill>
              <a:latin typeface="+mn-lt"/>
              <a:ea typeface="+mn-ea"/>
              <a:cs typeface="+mn-cs"/>
            </a:endParaRPr>
          </a:p>
        </p:txBody>
      </p:sp>
    </p:spTree>
    <p:extLst>
      <p:ext uri="{BB962C8B-B14F-4D97-AF65-F5344CB8AC3E}">
        <p14:creationId xmlns:p14="http://schemas.microsoft.com/office/powerpoint/2010/main" val="205640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mage Left Midn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3" name="Rectangle: Rounded Corners 4">
            <a:extLst>
              <a:ext uri="{FF2B5EF4-FFF2-40B4-BE49-F238E27FC236}">
                <a16:creationId xmlns:a16="http://schemas.microsoft.com/office/drawing/2014/main" id="{57AE534B-214E-4D43-850B-177FC0B91999}"/>
              </a:ext>
            </a:extLst>
          </p:cNvPr>
          <p:cNvSpPr/>
          <p:nvPr userDrawn="1"/>
        </p:nvSpPr>
        <p:spPr bwMode="gray">
          <a:xfrm>
            <a:off x="7531546" y="-130877"/>
            <a:ext cx="4772673" cy="7115877"/>
          </a:xfrm>
          <a:prstGeom prst="roundRect">
            <a:avLst>
              <a:gd name="adj" fmla="val 2032"/>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8"/>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F8B30772-61E4-4188-8773-0B3D2EF52290}"/>
              </a:ext>
            </a:extLst>
          </p:cNvPr>
          <p:cNvSpPr>
            <a:spLocks noGrp="1"/>
          </p:cNvSpPr>
          <p:nvPr>
            <p:ph type="title"/>
          </p:nvPr>
        </p:nvSpPr>
        <p:spPr bwMode="gray">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904BA5AF-15E4-480F-AA8E-0691DD39DFC8}"/>
              </a:ext>
            </a:extLst>
          </p:cNvPr>
          <p:cNvSpPr>
            <a:spLocks noGrp="1"/>
          </p:cNvSpPr>
          <p:nvPr>
            <p:ph type="ftr" sz="quarter" idx="16"/>
          </p:nvPr>
        </p:nvSpPr>
        <p:spPr>
          <a:xfrm>
            <a:off x="8103394" y="6532895"/>
            <a:ext cx="3169444"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Source sample text</a:t>
            </a:r>
          </a:p>
        </p:txBody>
      </p:sp>
      <p:sp>
        <p:nvSpPr>
          <p:cNvPr id="11" name="TextBox 10">
            <a:extLst>
              <a:ext uri="{FF2B5EF4-FFF2-40B4-BE49-F238E27FC236}">
                <a16:creationId xmlns:a16="http://schemas.microsoft.com/office/drawing/2014/main" id="{6162E27C-1987-40F5-A769-FF9A3748939D}"/>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349364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 Right Whit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52400" y="-139700"/>
            <a:ext cx="4810774" cy="7150100"/>
          </a:xfrm>
          <a:prstGeom prst="roundRect">
            <a:avLst>
              <a:gd name="adj" fmla="val 1711"/>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Source sample text</a:t>
            </a:r>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495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188870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Right Nick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52400" y="-139700"/>
            <a:ext cx="4810774" cy="7150100"/>
          </a:xfrm>
          <a:prstGeom prst="roundRect">
            <a:avLst>
              <a:gd name="adj" fmla="val 1711"/>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Source sample text</a:t>
            </a:r>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495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151170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Right Blu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4" name="Rectangle: Rounded Corners 13">
            <a:extLst>
              <a:ext uri="{FF2B5EF4-FFF2-40B4-BE49-F238E27FC236}">
                <a16:creationId xmlns:a16="http://schemas.microsoft.com/office/drawing/2014/main" id="{2C4F80DE-5D56-47D8-8FA8-D6E5D8B85FA8}"/>
              </a:ext>
            </a:extLst>
          </p:cNvPr>
          <p:cNvSpPr/>
          <p:nvPr userDrawn="1"/>
        </p:nvSpPr>
        <p:spPr bwMode="gray">
          <a:xfrm>
            <a:off x="-152400" y="-139700"/>
            <a:ext cx="4810774" cy="7150100"/>
          </a:xfrm>
          <a:prstGeom prst="roundRect">
            <a:avLst>
              <a:gd name="adj" fmla="val 1711"/>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1"/>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BE859372-4677-4C6F-BF6E-40E3BFADA6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r>
              <a:rPr lang="en-US"/>
              <a:t>Source sample text</a:t>
            </a:r>
          </a:p>
        </p:txBody>
      </p:sp>
      <p:sp>
        <p:nvSpPr>
          <p:cNvPr id="10" name="Title 1">
            <a:extLst>
              <a:ext uri="{FF2B5EF4-FFF2-40B4-BE49-F238E27FC236}">
                <a16:creationId xmlns:a16="http://schemas.microsoft.com/office/drawing/2014/main" id="{6435A7F3-6D74-487F-B987-EE024614BB1E}"/>
              </a:ext>
            </a:extLst>
          </p:cNvPr>
          <p:cNvSpPr>
            <a:spLocks noGrp="1"/>
          </p:cNvSpPr>
          <p:nvPr>
            <p:ph type="title"/>
          </p:nvPr>
        </p:nvSpPr>
        <p:spPr bwMode="gray">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274307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Right Gun Me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585D67CF-1E31-BE4A-A4CA-ED13AC837827}"/>
              </a:ext>
            </a:extLst>
          </p:cNvPr>
          <p:cNvSpPr/>
          <p:nvPr userDrawn="1"/>
        </p:nvSpPr>
        <p:spPr bwMode="gray">
          <a:xfrm>
            <a:off x="-152400" y="-139700"/>
            <a:ext cx="4810774" cy="7150100"/>
          </a:xfrm>
          <a:prstGeom prst="roundRect">
            <a:avLst>
              <a:gd name="adj" fmla="val 1711"/>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3"/>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40000"/>
                    <a:lumOff val="60000"/>
                  </a:schemeClr>
                </a:solidFill>
              </a:defRPr>
            </a:lvl1pPr>
          </a:lstStyle>
          <a:p>
            <a:r>
              <a:rPr lang="en-US"/>
              <a:t>Source sample text</a:t>
            </a:r>
          </a:p>
        </p:txBody>
      </p:sp>
      <p:sp>
        <p:nvSpPr>
          <p:cNvPr id="9" name="Title 1">
            <a:extLst>
              <a:ext uri="{FF2B5EF4-FFF2-40B4-BE49-F238E27FC236}">
                <a16:creationId xmlns:a16="http://schemas.microsoft.com/office/drawing/2014/main" id="{55F13055-7657-4496-81D2-B665F79B6A2B}"/>
              </a:ext>
            </a:extLst>
          </p:cNvPr>
          <p:cNvSpPr>
            <a:spLocks noGrp="1"/>
          </p:cNvSpPr>
          <p:nvPr>
            <p:ph type="title"/>
          </p:nvPr>
        </p:nvSpPr>
        <p:spPr bwMode="gray">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160446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Right Midn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1" name="Rectangle: Rounded Corners 13">
            <a:extLst>
              <a:ext uri="{FF2B5EF4-FFF2-40B4-BE49-F238E27FC236}">
                <a16:creationId xmlns:a16="http://schemas.microsoft.com/office/drawing/2014/main" id="{41816CD1-1BB7-B443-8FFC-B0DBA0DF4495}"/>
              </a:ext>
            </a:extLst>
          </p:cNvPr>
          <p:cNvSpPr/>
          <p:nvPr userDrawn="1"/>
        </p:nvSpPr>
        <p:spPr bwMode="gray">
          <a:xfrm>
            <a:off x="-152400" y="-139700"/>
            <a:ext cx="4810774" cy="7150100"/>
          </a:xfrm>
          <a:prstGeom prst="roundRect">
            <a:avLst>
              <a:gd name="adj" fmla="val 1711"/>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3"/>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Source sample text</a:t>
            </a:r>
          </a:p>
        </p:txBody>
      </p:sp>
      <p:sp>
        <p:nvSpPr>
          <p:cNvPr id="9" name="Title 1">
            <a:extLst>
              <a:ext uri="{FF2B5EF4-FFF2-40B4-BE49-F238E27FC236}">
                <a16:creationId xmlns:a16="http://schemas.microsoft.com/office/drawing/2014/main" id="{F61C4DE6-E5D7-49BF-BE1D-0EC8FCDC68D1}"/>
              </a:ext>
            </a:extLst>
          </p:cNvPr>
          <p:cNvSpPr>
            <a:spLocks noGrp="1"/>
          </p:cNvSpPr>
          <p:nvPr>
            <p:ph type="title"/>
          </p:nvPr>
        </p:nvSpPr>
        <p:spPr bwMode="gray">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178262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utaway 1/4 Left White">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65100" y="-152400"/>
            <a:ext cx="3871407" cy="6553184"/>
          </a:xfrm>
          <a:prstGeom prst="roundRect">
            <a:avLst>
              <a:gd name="adj" fmla="val 2097"/>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3">
            <a:extLst>
              <a:ext uri="{FF2B5EF4-FFF2-40B4-BE49-F238E27FC236}">
                <a16:creationId xmlns:a16="http://schemas.microsoft.com/office/drawing/2014/main" id="{13E8953B-95CE-B948-91CB-50695B3EA838}"/>
              </a:ext>
            </a:extLst>
          </p:cNvPr>
          <p:cNvSpPr>
            <a:spLocks noGrp="1"/>
          </p:cNvSpPr>
          <p:nvPr>
            <p:ph type="body" sz="quarter" idx="10"/>
          </p:nvPr>
        </p:nvSpPr>
        <p:spPr bwMode="gray">
          <a:xfrm>
            <a:off x="493713" y="2673350"/>
            <a:ext cx="2606675" cy="3497264"/>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73736" indent="-173736">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a:extLst>
              <a:ext uri="{FF2B5EF4-FFF2-40B4-BE49-F238E27FC236}">
                <a16:creationId xmlns:a16="http://schemas.microsoft.com/office/drawing/2014/main" id="{405A0419-5C48-854E-9566-19820CA0E20C}"/>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Footer Placeholder 2">
            <a:extLst>
              <a:ext uri="{FF2B5EF4-FFF2-40B4-BE49-F238E27FC236}">
                <a16:creationId xmlns:a16="http://schemas.microsoft.com/office/drawing/2014/main" id="{8128B968-E284-3340-9496-6B697CB2D547}"/>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dirty="0"/>
              <a:t>Source sample text</a:t>
            </a:r>
          </a:p>
        </p:txBody>
      </p:sp>
      <p:sp>
        <p:nvSpPr>
          <p:cNvPr id="15" name="Title 1">
            <a:extLst>
              <a:ext uri="{FF2B5EF4-FFF2-40B4-BE49-F238E27FC236}">
                <a16:creationId xmlns:a16="http://schemas.microsoft.com/office/drawing/2014/main" id="{DAC13420-DD97-394B-B026-E979557BA385}"/>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13486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utaway 1/4 Left Nickel">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65100" y="-152400"/>
            <a:ext cx="3871407" cy="6553184"/>
          </a:xfrm>
          <a:prstGeom prst="roundRect">
            <a:avLst>
              <a:gd name="adj" fmla="val 2097"/>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3">
            <a:extLst>
              <a:ext uri="{FF2B5EF4-FFF2-40B4-BE49-F238E27FC236}">
                <a16:creationId xmlns:a16="http://schemas.microsoft.com/office/drawing/2014/main" id="{29428DF5-30F4-B144-8786-1D219A20C1C5}"/>
              </a:ext>
            </a:extLst>
          </p:cNvPr>
          <p:cNvSpPr>
            <a:spLocks noGrp="1"/>
          </p:cNvSpPr>
          <p:nvPr>
            <p:ph type="body" sz="quarter" idx="10"/>
          </p:nvPr>
        </p:nvSpPr>
        <p:spPr bwMode="gray">
          <a:xfrm>
            <a:off x="493713" y="2673350"/>
            <a:ext cx="2606675" cy="3497264"/>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73736" indent="-173736">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a:extLst>
              <a:ext uri="{FF2B5EF4-FFF2-40B4-BE49-F238E27FC236}">
                <a16:creationId xmlns:a16="http://schemas.microsoft.com/office/drawing/2014/main" id="{1C61E4C8-53FE-C244-B5D0-FE99E4D05FA8}"/>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Footer Placeholder 2">
            <a:extLst>
              <a:ext uri="{FF2B5EF4-FFF2-40B4-BE49-F238E27FC236}">
                <a16:creationId xmlns:a16="http://schemas.microsoft.com/office/drawing/2014/main" id="{53457047-3239-F945-BD7B-E385C9ADD806}"/>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dirty="0"/>
              <a:t>Source sample text</a:t>
            </a:r>
          </a:p>
        </p:txBody>
      </p:sp>
      <p:sp>
        <p:nvSpPr>
          <p:cNvPr id="15" name="Title 1">
            <a:extLst>
              <a:ext uri="{FF2B5EF4-FFF2-40B4-BE49-F238E27FC236}">
                <a16:creationId xmlns:a16="http://schemas.microsoft.com/office/drawing/2014/main" id="{6402AFBB-56F0-844A-908E-A30A3C9E9540}"/>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7245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White">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chemeClr val="accent6">
                    <a:lumMod val="40000"/>
                    <a:lumOff val="60000"/>
                  </a:schemeClr>
                </a:solidFill>
                <a:effectLst>
                  <a:innerShdw blurRad="38100" dist="25400" dir="8100000">
                    <a:prstClr val="black">
                      <a:alpha val="50000"/>
                    </a:prstClr>
                  </a:innerShdw>
                </a:effectLst>
              </a:rPr>
              <a:t>Agenda</a:t>
            </a:r>
          </a:p>
        </p:txBody>
      </p:sp>
      <p:sp useBgFill="1">
        <p:nvSpPr>
          <p:cNvPr id="6" name="TextBox 5">
            <a:extLst>
              <a:ext uri="{FF2B5EF4-FFF2-40B4-BE49-F238E27FC236}">
                <a16:creationId xmlns:a16="http://schemas.microsoft.com/office/drawing/2014/main" id="{2FC6C89C-1D70-4F5D-B038-9C7BF9061033}"/>
              </a:ext>
            </a:extLst>
          </p:cNvPr>
          <p:cNvSpPr txBox="1"/>
          <p:nvPr userDrawn="1"/>
        </p:nvSpPr>
        <p:spPr>
          <a:xfrm>
            <a:off x="11237120" y="6474619"/>
            <a:ext cx="542924" cy="226482"/>
          </a:xfrm>
          <a:prstGeom prst="rect">
            <a:avLst/>
          </a:prstGeom>
        </p:spPr>
        <p:txBody>
          <a:bodyPr vert="horz" wrap="square" lIns="18288" tIns="0" rIns="91440" bIns="9144" rtlCol="0" anchor="ctr">
            <a:no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tx2"/>
              </a:solidFill>
              <a:latin typeface="+mn-lt"/>
              <a:ea typeface="+mn-ea"/>
              <a:cs typeface="+mn-cs"/>
            </a:endParaRPr>
          </a:p>
        </p:txBody>
      </p:sp>
      <p:sp>
        <p:nvSpPr>
          <p:cNvPr id="7" name="Content Placeholder 19">
            <a:extLst>
              <a:ext uri="{FF2B5EF4-FFF2-40B4-BE49-F238E27FC236}">
                <a16:creationId xmlns:a16="http://schemas.microsoft.com/office/drawing/2014/main" id="{F37243DA-FBBA-0A4F-9208-5109D5B48C3C}"/>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
        <p:nvSpPr>
          <p:cNvPr id="10" name="Title 2">
            <a:extLst>
              <a:ext uri="{FF2B5EF4-FFF2-40B4-BE49-F238E27FC236}">
                <a16:creationId xmlns:a16="http://schemas.microsoft.com/office/drawing/2014/main" id="{6A179FD6-6A24-FA49-B601-7D1786FDCE4C}"/>
              </a:ext>
            </a:extLst>
          </p:cNvPr>
          <p:cNvSpPr>
            <a:spLocks noGrp="1"/>
          </p:cNvSpPr>
          <p:nvPr>
            <p:ph type="title"/>
          </p:nvPr>
        </p:nvSpPr>
        <p:spPr>
          <a:xfrm>
            <a:off x="475488" y="410109"/>
            <a:ext cx="6446012" cy="116314"/>
          </a:xfrm>
        </p:spPr>
        <p:txBody>
          <a:bodyPr wrap="square">
            <a:spAutoFit/>
          </a:bodyPr>
          <a:lstStyle>
            <a:lvl1pPr>
              <a:defRPr sz="900">
                <a:solidFill>
                  <a:schemeClr val="bg1"/>
                </a:solidFill>
              </a:defRPr>
            </a:lvl1pPr>
          </a:lstStyle>
          <a:p>
            <a:r>
              <a:rPr lang="en-US"/>
              <a:t>Click to edit Master title style</a:t>
            </a:r>
            <a:endParaRPr lang="en-US" dirty="0"/>
          </a:p>
        </p:txBody>
      </p:sp>
      <p:sp>
        <p:nvSpPr>
          <p:cNvPr id="11" name="Rectangle 10">
            <a:extLst>
              <a:ext uri="{FF2B5EF4-FFF2-40B4-BE49-F238E27FC236}">
                <a16:creationId xmlns:a16="http://schemas.microsoft.com/office/drawing/2014/main" id="{C26E7192-D05A-A84B-A637-2C7DB3E4BB16}"/>
              </a:ext>
            </a:extLst>
          </p:cNvPr>
          <p:cNvSpPr/>
          <p:nvPr userDrawn="1"/>
        </p:nvSpPr>
        <p:spPr>
          <a:xfrm>
            <a:off x="135925" y="0"/>
            <a:ext cx="8600303" cy="716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8" name="Title 2">
            <a:extLst>
              <a:ext uri="{FF2B5EF4-FFF2-40B4-BE49-F238E27FC236}">
                <a16:creationId xmlns:a16="http://schemas.microsoft.com/office/drawing/2014/main" id="{D434BB03-9D1D-C54F-B883-24FA93BA9D9D}"/>
              </a:ext>
            </a:extLst>
          </p:cNvPr>
          <p:cNvSpPr txBox="1">
            <a:spLocks/>
          </p:cNvSpPr>
          <p:nvPr userDrawn="1"/>
        </p:nvSpPr>
        <p:spPr>
          <a:xfrm>
            <a:off x="0" y="-77468"/>
            <a:ext cx="6446012" cy="12952"/>
          </a:xfrm>
          <a:prstGeom prst="rect">
            <a:avLst/>
          </a:prstGeom>
        </p:spPr>
        <p:txBody>
          <a:bodyPr vert="horz" wrap="square" lIns="0" tIns="0" rIns="0" bIns="0" rtlCol="0" anchor="b">
            <a:spAutoFit/>
          </a:bodyPr>
          <a:lstStyle>
            <a:lvl1pPr algn="l" defTabSz="914400" rtl="0" eaLnBrk="1" latinLnBrk="0" hangingPunct="1">
              <a:lnSpc>
                <a:spcPct val="84000"/>
              </a:lnSpc>
              <a:spcBef>
                <a:spcPct val="0"/>
              </a:spcBef>
              <a:buNone/>
              <a:defRPr sz="100" kern="1200" baseline="0">
                <a:solidFill>
                  <a:schemeClr val="accent1">
                    <a:alpha val="0"/>
                  </a:schemeClr>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140826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taway 1/4 Left Blue">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2DB42174-1A3D-4E93-A2B6-481349C97762}"/>
              </a:ext>
            </a:extLst>
          </p:cNvPr>
          <p:cNvSpPr/>
          <p:nvPr userDrawn="1"/>
        </p:nvSpPr>
        <p:spPr bwMode="gray">
          <a:xfrm>
            <a:off x="-165100" y="-152400"/>
            <a:ext cx="3871407" cy="6553184"/>
          </a:xfrm>
          <a:prstGeom prst="roundRect">
            <a:avLst>
              <a:gd name="adj" fmla="val 2097"/>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21" name="Text Placeholder 3">
            <a:extLst>
              <a:ext uri="{FF2B5EF4-FFF2-40B4-BE49-F238E27FC236}">
                <a16:creationId xmlns:a16="http://schemas.microsoft.com/office/drawing/2014/main" id="{D7D1B20A-E6D5-DE4A-9690-BA7897E749A8}"/>
              </a:ext>
            </a:extLst>
          </p:cNvPr>
          <p:cNvSpPr>
            <a:spLocks noGrp="1"/>
          </p:cNvSpPr>
          <p:nvPr>
            <p:ph type="body" sz="quarter" idx="10"/>
          </p:nvPr>
        </p:nvSpPr>
        <p:spPr bwMode="gray">
          <a:xfrm>
            <a:off x="493713" y="2673350"/>
            <a:ext cx="2606675" cy="349726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Subtitle">
            <a:extLst>
              <a:ext uri="{FF2B5EF4-FFF2-40B4-BE49-F238E27FC236}">
                <a16:creationId xmlns:a16="http://schemas.microsoft.com/office/drawing/2014/main" id="{F57C38EA-82FE-544D-BC2A-03C3ED4FEFFC}"/>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Footer Placeholder 2">
            <a:extLst>
              <a:ext uri="{FF2B5EF4-FFF2-40B4-BE49-F238E27FC236}">
                <a16:creationId xmlns:a16="http://schemas.microsoft.com/office/drawing/2014/main" id="{182489EE-5829-274B-9F81-CD585E6115FD}"/>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dirty="0"/>
              <a:t>Source sample text</a:t>
            </a:r>
          </a:p>
        </p:txBody>
      </p:sp>
      <p:sp>
        <p:nvSpPr>
          <p:cNvPr id="24" name="Title 1">
            <a:extLst>
              <a:ext uri="{FF2B5EF4-FFF2-40B4-BE49-F238E27FC236}">
                <a16:creationId xmlns:a16="http://schemas.microsoft.com/office/drawing/2014/main" id="{0A4FDA66-F69A-A84C-81E6-655DE093CC24}"/>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20297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taway 1/4 Left Gun Metal">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62DD8169-03BE-4545-AB75-752CFCB9BD19}"/>
              </a:ext>
            </a:extLst>
          </p:cNvPr>
          <p:cNvSpPr/>
          <p:nvPr userDrawn="1"/>
        </p:nvSpPr>
        <p:spPr bwMode="gray">
          <a:xfrm>
            <a:off x="-165100" y="-152400"/>
            <a:ext cx="3871407" cy="6553184"/>
          </a:xfrm>
          <a:prstGeom prst="roundRect">
            <a:avLst>
              <a:gd name="adj" fmla="val 2097"/>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3">
            <a:extLst>
              <a:ext uri="{FF2B5EF4-FFF2-40B4-BE49-F238E27FC236}">
                <a16:creationId xmlns:a16="http://schemas.microsoft.com/office/drawing/2014/main" id="{7E00799F-9070-4F48-B2FF-0AF10577B71A}"/>
              </a:ext>
            </a:extLst>
          </p:cNvPr>
          <p:cNvSpPr>
            <a:spLocks noGrp="1"/>
          </p:cNvSpPr>
          <p:nvPr>
            <p:ph type="body" sz="quarter" idx="10"/>
          </p:nvPr>
        </p:nvSpPr>
        <p:spPr bwMode="gray">
          <a:xfrm>
            <a:off x="493713" y="2673350"/>
            <a:ext cx="2606675" cy="349726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ubtitle">
            <a:extLst>
              <a:ext uri="{FF2B5EF4-FFF2-40B4-BE49-F238E27FC236}">
                <a16:creationId xmlns:a16="http://schemas.microsoft.com/office/drawing/2014/main" id="{3062ABDB-8E2D-2646-84E6-58F1FAD3095C}"/>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Footer Placeholder 2">
            <a:extLst>
              <a:ext uri="{FF2B5EF4-FFF2-40B4-BE49-F238E27FC236}">
                <a16:creationId xmlns:a16="http://schemas.microsoft.com/office/drawing/2014/main" id="{5808A874-E181-3C46-ADE3-148ABA6EEAFA}"/>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dirty="0"/>
              <a:t>Source sample text</a:t>
            </a:r>
          </a:p>
        </p:txBody>
      </p:sp>
      <p:sp>
        <p:nvSpPr>
          <p:cNvPr id="15" name="Title 1">
            <a:extLst>
              <a:ext uri="{FF2B5EF4-FFF2-40B4-BE49-F238E27FC236}">
                <a16:creationId xmlns:a16="http://schemas.microsoft.com/office/drawing/2014/main" id="{0713C771-62F2-0F45-B55D-865FF67EA0DE}"/>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047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taway 1/4 Left Midnight">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3E9455E2-DBA5-444B-983B-338104922F0B}"/>
              </a:ext>
            </a:extLst>
          </p:cNvPr>
          <p:cNvSpPr/>
          <p:nvPr userDrawn="1"/>
        </p:nvSpPr>
        <p:spPr bwMode="gray">
          <a:xfrm>
            <a:off x="-165100" y="-152400"/>
            <a:ext cx="3871407" cy="6553184"/>
          </a:xfrm>
          <a:prstGeom prst="roundRect">
            <a:avLst>
              <a:gd name="adj" fmla="val 2097"/>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3">
            <a:extLst>
              <a:ext uri="{FF2B5EF4-FFF2-40B4-BE49-F238E27FC236}">
                <a16:creationId xmlns:a16="http://schemas.microsoft.com/office/drawing/2014/main" id="{9D7EA0E4-8B51-4149-A2B3-E1579FBE52F7}"/>
              </a:ext>
            </a:extLst>
          </p:cNvPr>
          <p:cNvSpPr>
            <a:spLocks noGrp="1"/>
          </p:cNvSpPr>
          <p:nvPr>
            <p:ph type="body" sz="quarter" idx="10"/>
          </p:nvPr>
        </p:nvSpPr>
        <p:spPr bwMode="gray">
          <a:xfrm>
            <a:off x="493713" y="2673350"/>
            <a:ext cx="2606675" cy="349726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a:extLst>
              <a:ext uri="{FF2B5EF4-FFF2-40B4-BE49-F238E27FC236}">
                <a16:creationId xmlns:a16="http://schemas.microsoft.com/office/drawing/2014/main" id="{E14C6BC6-74EB-7B49-9E33-6B520E760449}"/>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Footer Placeholder 2">
            <a:extLst>
              <a:ext uri="{FF2B5EF4-FFF2-40B4-BE49-F238E27FC236}">
                <a16:creationId xmlns:a16="http://schemas.microsoft.com/office/drawing/2014/main" id="{BADBDD29-6084-FC4C-BC05-D397C443DF46}"/>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dirty="0"/>
              <a:t>Source sample text</a:t>
            </a:r>
          </a:p>
        </p:txBody>
      </p:sp>
      <p:sp>
        <p:nvSpPr>
          <p:cNvPr id="15" name="Title 1">
            <a:extLst>
              <a:ext uri="{FF2B5EF4-FFF2-40B4-BE49-F238E27FC236}">
                <a16:creationId xmlns:a16="http://schemas.microsoft.com/office/drawing/2014/main" id="{F2533761-7353-8947-9BE2-92591B487503}"/>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11655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arge Circle White">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7517108" y="-857339"/>
            <a:ext cx="8359183" cy="8572678"/>
          </a:xfrm>
          <a:prstGeom prst="ellipse">
            <a:avLst/>
          </a:prstGeom>
          <a:solidFill>
            <a:schemeClr val="bg1"/>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EA514D3A-70CE-4812-A873-E8B92AB5CE62}"/>
              </a:ext>
            </a:extLst>
          </p:cNvPr>
          <p:cNvSpPr>
            <a:spLocks noGrp="1"/>
          </p:cNvSpPr>
          <p:nvPr>
            <p:ph type="ftr" sz="quarter" idx="10"/>
          </p:nvPr>
        </p:nvSpPr>
        <p:spPr>
          <a:xfrm>
            <a:off x="495299" y="6532895"/>
            <a:ext cx="642509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Source sample text</a:t>
            </a:r>
          </a:p>
        </p:txBody>
      </p:sp>
      <p:sp>
        <p:nvSpPr>
          <p:cNvPr id="13" name="Title 2">
            <a:extLst>
              <a:ext uri="{FF2B5EF4-FFF2-40B4-BE49-F238E27FC236}">
                <a16:creationId xmlns:a16="http://schemas.microsoft.com/office/drawing/2014/main" id="{9274620C-1F0C-B343-A2E5-A5600D2942C7}"/>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DB79993B-4669-3B44-8D38-0850A4815757}"/>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Content Placeholder 4">
            <a:extLst>
              <a:ext uri="{FF2B5EF4-FFF2-40B4-BE49-F238E27FC236}">
                <a16:creationId xmlns:a16="http://schemas.microsoft.com/office/drawing/2014/main" id="{7886FD52-112E-4B46-B4D5-B3FE40596000}"/>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9">
            <a:extLst>
              <a:ext uri="{FF2B5EF4-FFF2-40B4-BE49-F238E27FC236}">
                <a16:creationId xmlns:a16="http://schemas.microsoft.com/office/drawing/2014/main" id="{CF338098-9C38-5C41-9F6E-C2DB635628EC}"/>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8221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Large Circle Nickel">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7517108" y="-857339"/>
            <a:ext cx="8359183" cy="8572678"/>
          </a:xfrm>
          <a:prstGeom prst="ellipse">
            <a:avLst/>
          </a:prstGeom>
          <a:solidFill>
            <a:schemeClr val="accent6">
              <a:lumMod val="40000"/>
              <a:lumOff val="60000"/>
            </a:schemeClr>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BBA70238-BC86-4481-AEB5-B9031B393928}"/>
              </a:ext>
            </a:extLst>
          </p:cNvPr>
          <p:cNvSpPr>
            <a:spLocks noGrp="1"/>
          </p:cNvSpPr>
          <p:nvPr>
            <p:ph type="ftr" sz="quarter" idx="10"/>
          </p:nvPr>
        </p:nvSpPr>
        <p:spPr>
          <a:xfrm>
            <a:off x="495299" y="6532895"/>
            <a:ext cx="642509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Source sample text</a:t>
            </a:r>
          </a:p>
        </p:txBody>
      </p:sp>
      <p:sp>
        <p:nvSpPr>
          <p:cNvPr id="12" name="Title 2">
            <a:extLst>
              <a:ext uri="{FF2B5EF4-FFF2-40B4-BE49-F238E27FC236}">
                <a16:creationId xmlns:a16="http://schemas.microsoft.com/office/drawing/2014/main" id="{A2AFDEB2-8AAA-DE48-8DBA-6BF9EF6D704E}"/>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61AD48BB-8517-C148-BF3A-87733F917AD1}"/>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Content Placeholder 4">
            <a:extLst>
              <a:ext uri="{FF2B5EF4-FFF2-40B4-BE49-F238E27FC236}">
                <a16:creationId xmlns:a16="http://schemas.microsoft.com/office/drawing/2014/main" id="{920545EE-653F-B041-A734-672192C04363}"/>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9">
            <a:extLst>
              <a:ext uri="{FF2B5EF4-FFF2-40B4-BE49-F238E27FC236}">
                <a16:creationId xmlns:a16="http://schemas.microsoft.com/office/drawing/2014/main" id="{BB10DE64-85FB-C740-B1EC-0DEBE80A912F}"/>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27724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Large Circle Blue">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10550D71-4DDC-433E-91D6-8DB10965057B}"/>
              </a:ext>
            </a:extLst>
          </p:cNvPr>
          <p:cNvSpPr>
            <a:spLocks/>
          </p:cNvSpPr>
          <p:nvPr userDrawn="1"/>
        </p:nvSpPr>
        <p:spPr bwMode="ltGray">
          <a:xfrm>
            <a:off x="7517108" y="-857339"/>
            <a:ext cx="8359183" cy="8572678"/>
          </a:xfrm>
          <a:prstGeom prst="ellipse">
            <a:avLst/>
          </a:prstGeom>
          <a:solidFill>
            <a:schemeClr val="accent1"/>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8" name="Footer Placeholder 2">
            <a:extLst>
              <a:ext uri="{FF2B5EF4-FFF2-40B4-BE49-F238E27FC236}">
                <a16:creationId xmlns:a16="http://schemas.microsoft.com/office/drawing/2014/main" id="{9D5E8CCD-FCF9-4B0B-A62F-907B1C0EFCEC}"/>
              </a:ext>
            </a:extLst>
          </p:cNvPr>
          <p:cNvSpPr>
            <a:spLocks noGrp="1"/>
          </p:cNvSpPr>
          <p:nvPr>
            <p:ph type="ftr" sz="quarter" idx="10"/>
          </p:nvPr>
        </p:nvSpPr>
        <p:spPr>
          <a:xfrm>
            <a:off x="495299" y="6532895"/>
            <a:ext cx="642509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Source sample text</a:t>
            </a:r>
          </a:p>
        </p:txBody>
      </p:sp>
      <p:sp>
        <p:nvSpPr>
          <p:cNvPr id="17" name="Title 2">
            <a:extLst>
              <a:ext uri="{FF2B5EF4-FFF2-40B4-BE49-F238E27FC236}">
                <a16:creationId xmlns:a16="http://schemas.microsoft.com/office/drawing/2014/main" id="{7B246259-76D6-B74C-A64A-CCBFC5D7D85B}"/>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8" name="Subtitle">
            <a:extLst>
              <a:ext uri="{FF2B5EF4-FFF2-40B4-BE49-F238E27FC236}">
                <a16:creationId xmlns:a16="http://schemas.microsoft.com/office/drawing/2014/main" id="{0AB770EA-5649-754F-967C-C4716DA97A16}"/>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9" name="Content Placeholder 4">
            <a:extLst>
              <a:ext uri="{FF2B5EF4-FFF2-40B4-BE49-F238E27FC236}">
                <a16:creationId xmlns:a16="http://schemas.microsoft.com/office/drawing/2014/main" id="{681C9D64-9B88-4044-9799-D79122BD3557}"/>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9">
            <a:extLst>
              <a:ext uri="{FF2B5EF4-FFF2-40B4-BE49-F238E27FC236}">
                <a16:creationId xmlns:a16="http://schemas.microsoft.com/office/drawing/2014/main" id="{627AF1A1-6C92-6240-81FA-2147DD27EC94}"/>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74244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arge Circle Gun Metal">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826177F-FC3F-2F42-98BC-69EF3FD7FC45}"/>
              </a:ext>
            </a:extLst>
          </p:cNvPr>
          <p:cNvSpPr>
            <a:spLocks/>
          </p:cNvSpPr>
          <p:nvPr userDrawn="1"/>
        </p:nvSpPr>
        <p:spPr bwMode="ltGray">
          <a:xfrm>
            <a:off x="7517108" y="-857339"/>
            <a:ext cx="8359183" cy="8572678"/>
          </a:xfrm>
          <a:prstGeom prst="ellipse">
            <a:avLst/>
          </a:prstGeom>
          <a:solidFill>
            <a:schemeClr val="accent5"/>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D5CEE6F9-1E4B-4C9A-946F-D83A264DC746}"/>
              </a:ext>
            </a:extLst>
          </p:cNvPr>
          <p:cNvSpPr>
            <a:spLocks noGrp="1"/>
          </p:cNvSpPr>
          <p:nvPr>
            <p:ph type="ftr" sz="quarter" idx="10"/>
          </p:nvPr>
        </p:nvSpPr>
        <p:spPr>
          <a:xfrm>
            <a:off x="495299" y="6532895"/>
            <a:ext cx="642509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Source sample text</a:t>
            </a:r>
          </a:p>
        </p:txBody>
      </p:sp>
      <p:sp>
        <p:nvSpPr>
          <p:cNvPr id="12" name="Title 2">
            <a:extLst>
              <a:ext uri="{FF2B5EF4-FFF2-40B4-BE49-F238E27FC236}">
                <a16:creationId xmlns:a16="http://schemas.microsoft.com/office/drawing/2014/main" id="{0B7058E8-725E-C84D-AF48-4FAF9C2EB9F6}"/>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46859A5A-C3CA-B947-AA31-16540E8ED234}"/>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Content Placeholder 4">
            <a:extLst>
              <a:ext uri="{FF2B5EF4-FFF2-40B4-BE49-F238E27FC236}">
                <a16:creationId xmlns:a16="http://schemas.microsoft.com/office/drawing/2014/main" id="{82799493-50F9-C645-A15F-AF98EB7D8D59}"/>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9">
            <a:extLst>
              <a:ext uri="{FF2B5EF4-FFF2-40B4-BE49-F238E27FC236}">
                <a16:creationId xmlns:a16="http://schemas.microsoft.com/office/drawing/2014/main" id="{1A833B55-A7C3-854B-BA7F-F4BD4B65F5D8}"/>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22168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arge Circle Midnight">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AE47188-2E65-7E46-B32C-E78D883C6DCA}"/>
              </a:ext>
            </a:extLst>
          </p:cNvPr>
          <p:cNvSpPr>
            <a:spLocks/>
          </p:cNvSpPr>
          <p:nvPr userDrawn="1"/>
        </p:nvSpPr>
        <p:spPr bwMode="ltGray">
          <a:xfrm>
            <a:off x="7517108" y="-857339"/>
            <a:ext cx="8359183" cy="8572678"/>
          </a:xfrm>
          <a:prstGeom prst="ellipse">
            <a:avLst/>
          </a:prstGeom>
          <a:solidFill>
            <a:schemeClr val="tx2"/>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CA8F4DA7-4CDA-4E93-B875-4157AC85CAEB}"/>
              </a:ext>
            </a:extLst>
          </p:cNvPr>
          <p:cNvSpPr>
            <a:spLocks noGrp="1"/>
          </p:cNvSpPr>
          <p:nvPr>
            <p:ph type="ftr" sz="quarter" idx="10"/>
          </p:nvPr>
        </p:nvSpPr>
        <p:spPr>
          <a:xfrm>
            <a:off x="495299" y="6532895"/>
            <a:ext cx="642509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Source sample text</a:t>
            </a:r>
          </a:p>
        </p:txBody>
      </p:sp>
      <p:sp>
        <p:nvSpPr>
          <p:cNvPr id="9" name="Title 2">
            <a:extLst>
              <a:ext uri="{FF2B5EF4-FFF2-40B4-BE49-F238E27FC236}">
                <a16:creationId xmlns:a16="http://schemas.microsoft.com/office/drawing/2014/main" id="{3EA31D99-8C5B-7B44-8F12-D57457CBA784}"/>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92784E52-9B2E-7748-80BB-844DED7D24DE}"/>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Content Placeholder 4">
            <a:extLst>
              <a:ext uri="{FF2B5EF4-FFF2-40B4-BE49-F238E27FC236}">
                <a16:creationId xmlns:a16="http://schemas.microsoft.com/office/drawing/2014/main" id="{260A92EA-6842-964F-864F-6425261A0780}"/>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9">
            <a:extLst>
              <a:ext uri="{FF2B5EF4-FFF2-40B4-BE49-F238E27FC236}">
                <a16:creationId xmlns:a16="http://schemas.microsoft.com/office/drawing/2014/main" id="{EE566E6D-F0F7-6449-A21D-F146C5051BB5}"/>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92375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gue White">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AB543E5-A8C2-415A-B513-83E9DDD7D875}"/>
              </a:ext>
            </a:extLst>
          </p:cNvPr>
          <p:cNvSpPr/>
          <p:nvPr userDrawn="1"/>
        </p:nvSpPr>
        <p:spPr bwMode="white">
          <a:xfrm>
            <a:off x="-171450" y="-152401"/>
            <a:ext cx="10904538" cy="6516131"/>
          </a:xfrm>
          <a:prstGeom prst="roundRect">
            <a:avLst>
              <a:gd name="adj" fmla="val 1263"/>
            </a:avLst>
          </a:prstGeom>
          <a:solidFill>
            <a:schemeClr val="bg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useBgFill="1">
        <p:nvSpPr>
          <p:cNvPr id="7" name="TextBox 6">
            <a:extLst>
              <a:ext uri="{FF2B5EF4-FFF2-40B4-BE49-F238E27FC236}">
                <a16:creationId xmlns:a16="http://schemas.microsoft.com/office/drawing/2014/main" id="{54638413-D70F-4C82-943A-883DC7EE381B}"/>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9" name="Title 1">
            <a:extLst>
              <a:ext uri="{FF2B5EF4-FFF2-40B4-BE49-F238E27FC236}">
                <a16:creationId xmlns:a16="http://schemas.microsoft.com/office/drawing/2014/main" id="{78E31F24-408B-034C-891A-D4CD9B80A98F}"/>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95712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gue Nicke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endParaRPr lang="en-US" dirty="0"/>
          </a:p>
        </p:txBody>
      </p:sp>
      <p:sp useBgFill="1">
        <p:nvSpPr>
          <p:cNvPr id="7" name="TextBox 6">
            <a:extLst>
              <a:ext uri="{FF2B5EF4-FFF2-40B4-BE49-F238E27FC236}">
                <a16:creationId xmlns:a16="http://schemas.microsoft.com/office/drawing/2014/main" id="{C6A32BF6-92C8-4C58-84FE-3471A39CCB34}"/>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70133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dirty="0">
                <a:solidFill>
                  <a:schemeClr val="accent6">
                    <a:lumMod val="60000"/>
                    <a:lumOff val="40000"/>
                  </a:schemeClr>
                </a:solidFill>
                <a:effectLst>
                  <a:innerShdw blurRad="38100" dist="25400" dir="8100000">
                    <a:prstClr val="black">
                      <a:alpha val="50000"/>
                    </a:prstClr>
                  </a:innerShdw>
                </a:effectLst>
              </a:rPr>
              <a:t>Agenda</a:t>
            </a:r>
          </a:p>
        </p:txBody>
      </p:sp>
      <p:sp useBgFill="1">
        <p:nvSpPr>
          <p:cNvPr id="6" name="TextBox 5">
            <a:extLst>
              <a:ext uri="{FF2B5EF4-FFF2-40B4-BE49-F238E27FC236}">
                <a16:creationId xmlns:a16="http://schemas.microsoft.com/office/drawing/2014/main" id="{626BC24E-198C-4C78-BF16-5AEB0E45F0A8}"/>
              </a:ext>
            </a:extLst>
          </p:cNvPr>
          <p:cNvSpPr txBox="1"/>
          <p:nvPr userDrawn="1"/>
        </p:nvSpPr>
        <p:spPr>
          <a:xfrm>
            <a:off x="11237120" y="6474619"/>
            <a:ext cx="542924" cy="226482"/>
          </a:xfrm>
          <a:prstGeom prst="rect">
            <a:avLst/>
          </a:prstGeom>
        </p:spPr>
        <p:txBody>
          <a:bodyPr vert="horz" wrap="square" lIns="18288" tIns="0" rIns="91440" bIns="9144" rtlCol="0" anchor="ctr">
            <a:no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tx2"/>
              </a:solidFill>
              <a:latin typeface="+mn-lt"/>
              <a:ea typeface="+mn-ea"/>
              <a:cs typeface="+mn-cs"/>
            </a:endParaRPr>
          </a:p>
        </p:txBody>
      </p:sp>
      <p:sp>
        <p:nvSpPr>
          <p:cNvPr id="7" name="Content Placeholder 19">
            <a:extLst>
              <a:ext uri="{FF2B5EF4-FFF2-40B4-BE49-F238E27FC236}">
                <a16:creationId xmlns:a16="http://schemas.microsoft.com/office/drawing/2014/main" id="{F1A31244-B2C3-4240-B89D-E10155BFC2E1}"/>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
        <p:nvSpPr>
          <p:cNvPr id="8" name="Title 2">
            <a:extLst>
              <a:ext uri="{FF2B5EF4-FFF2-40B4-BE49-F238E27FC236}">
                <a16:creationId xmlns:a16="http://schemas.microsoft.com/office/drawing/2014/main" id="{1CE2238F-163E-5B4C-949D-7C8600BB3BD1}"/>
              </a:ext>
            </a:extLst>
          </p:cNvPr>
          <p:cNvSpPr>
            <a:spLocks noGrp="1"/>
          </p:cNvSpPr>
          <p:nvPr>
            <p:ph type="title"/>
          </p:nvPr>
        </p:nvSpPr>
        <p:spPr>
          <a:xfrm>
            <a:off x="0" y="-77468"/>
            <a:ext cx="6446012" cy="12952"/>
          </a:xfrm>
        </p:spPr>
        <p:txBody>
          <a:bodyPr wrap="square">
            <a:spAutoFit/>
          </a:bodyPr>
          <a:lstStyle>
            <a:lvl1pPr>
              <a:defRPr sz="100">
                <a:solidFill>
                  <a:schemeClr val="accent1">
                    <a:alpha val="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158814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gue Blue">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C48B92C6-8BAB-46BE-82E1-29A041E97FB8}"/>
              </a:ext>
            </a:extLst>
          </p:cNvPr>
          <p:cNvSpPr/>
          <p:nvPr userDrawn="1"/>
        </p:nvSpPr>
        <p:spPr bwMode="white">
          <a:xfrm>
            <a:off x="-171450" y="-152401"/>
            <a:ext cx="10904538" cy="6516131"/>
          </a:xfrm>
          <a:prstGeom prst="roundRect">
            <a:avLst>
              <a:gd name="adj" fmla="val 1263"/>
            </a:avLst>
          </a:prstGeom>
          <a:solidFill>
            <a:schemeClr val="accent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useBgFill="1">
        <p:nvSpPr>
          <p:cNvPr id="7" name="TextBox 6">
            <a:extLst>
              <a:ext uri="{FF2B5EF4-FFF2-40B4-BE49-F238E27FC236}">
                <a16:creationId xmlns:a16="http://schemas.microsoft.com/office/drawing/2014/main" id="{A839D361-70C4-4B18-90C2-B20B18408191}"/>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31" name="Title 1">
            <a:extLst>
              <a:ext uri="{FF2B5EF4-FFF2-40B4-BE49-F238E27FC236}">
                <a16:creationId xmlns:a16="http://schemas.microsoft.com/office/drawing/2014/main" id="{93EDA90E-CAE4-B04E-BBDA-181C0E0E04D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endParaRPr lang="en-US" dirty="0"/>
          </a:p>
        </p:txBody>
      </p:sp>
      <p:sp>
        <p:nvSpPr>
          <p:cNvPr id="32" name="Subtitle">
            <a:extLst>
              <a:ext uri="{FF2B5EF4-FFF2-40B4-BE49-F238E27FC236}">
                <a16:creationId xmlns:a16="http://schemas.microsoft.com/office/drawing/2014/main" id="{12BC0725-E8C3-0C43-AD45-92349F42DC34}"/>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2234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gue Gun Meta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FEC0451-770B-4070-ACD4-0882A0095A6A}"/>
              </a:ext>
            </a:extLst>
          </p:cNvPr>
          <p:cNvSpPr/>
          <p:nvPr userDrawn="1"/>
        </p:nvSpPr>
        <p:spPr bwMode="white">
          <a:xfrm>
            <a:off x="-171450" y="-152401"/>
            <a:ext cx="10904538" cy="6516131"/>
          </a:xfrm>
          <a:prstGeom prst="roundRect">
            <a:avLst>
              <a:gd name="adj" fmla="val 1263"/>
            </a:avLst>
          </a:prstGeom>
          <a:solidFill>
            <a:schemeClr val="accent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46569433-1D23-43C7-A01E-9C6E2975369F}"/>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22E55F0E-7B10-4FDF-B5BD-AF1860F2BF27}"/>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7CE32B64-C251-4C4C-A56C-B92D3C6A25F1}"/>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7388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gue Midnight">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850B61F-2463-4E12-B05F-5C04B8EA8B59}"/>
              </a:ext>
            </a:extLst>
          </p:cNvPr>
          <p:cNvSpPr/>
          <p:nvPr userDrawn="1"/>
        </p:nvSpPr>
        <p:spPr bwMode="white">
          <a:xfrm>
            <a:off x="-171450" y="-152401"/>
            <a:ext cx="10904538" cy="6516131"/>
          </a:xfrm>
          <a:prstGeom prst="roundRect">
            <a:avLst>
              <a:gd name="adj" fmla="val 1263"/>
            </a:avLst>
          </a:prstGeom>
          <a:solidFill>
            <a:schemeClr val="tx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0BF73236-9A00-4737-B99F-8D917394A1B3}"/>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43BC7C6-A8F1-4D02-91D6-CBA0AF9DA032}"/>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AA4728B9-36CC-4C38-86C2-33658162EEFD}"/>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95230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gue White 2">
    <p:bg>
      <p:bgPr>
        <a:solidFill>
          <a:srgbClr val="FFFFFF"/>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AB543E5-A8C2-415A-B513-83E9DDD7D875}"/>
              </a:ext>
            </a:extLst>
          </p:cNvPr>
          <p:cNvSpPr/>
          <p:nvPr userDrawn="1"/>
        </p:nvSpPr>
        <p:spPr bwMode="white">
          <a:xfrm>
            <a:off x="-171450" y="-152401"/>
            <a:ext cx="10904538" cy="6516131"/>
          </a:xfrm>
          <a:prstGeom prst="roundRect">
            <a:avLst>
              <a:gd name="adj" fmla="val 1263"/>
            </a:avLst>
          </a:prstGeom>
          <a:solidFill>
            <a:srgbClr val="FAFBFC"/>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F603D9F3-6FA5-469F-9181-86CC97E89742}"/>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116785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gue Nickel 2">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rgbClr val="D3DAE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3841F9B5-F853-4C20-BCF8-7D15B54BF831}"/>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240598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gue Blue 2">
    <p:bg>
      <p:bgPr>
        <a:solidFill>
          <a:schemeClr val="accent1"/>
        </a:solidFill>
        <a:effectLst/>
      </p:bgPr>
    </p:bg>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C48B92C6-8BAB-46BE-82E1-29A041E97FB8}"/>
              </a:ext>
            </a:extLst>
          </p:cNvPr>
          <p:cNvSpPr/>
          <p:nvPr userDrawn="1"/>
        </p:nvSpPr>
        <p:spPr bwMode="white">
          <a:xfrm>
            <a:off x="-171450" y="-152401"/>
            <a:ext cx="10904538" cy="6516131"/>
          </a:xfrm>
          <a:prstGeom prst="roundRect">
            <a:avLst>
              <a:gd name="adj" fmla="val 1263"/>
            </a:avLst>
          </a:prstGeom>
          <a:solidFill>
            <a:srgbClr val="214DC9"/>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12" name="Subtitle">
            <a:extLst>
              <a:ext uri="{FF2B5EF4-FFF2-40B4-BE49-F238E27FC236}">
                <a16:creationId xmlns:a16="http://schemas.microsoft.com/office/drawing/2014/main" id="{26C2B330-CA81-4AC8-9295-95D8B999A52E}"/>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itle 1">
            <a:extLst>
              <a:ext uri="{FF2B5EF4-FFF2-40B4-BE49-F238E27FC236}">
                <a16:creationId xmlns:a16="http://schemas.microsoft.com/office/drawing/2014/main" id="{ADAEEFC9-1B97-4F96-826D-993D38DFD5B6}"/>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C0846825-3B82-433C-A5FE-F64843A6F778}"/>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53077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gue Gun Metal 2">
    <p:bg>
      <p:bgPr>
        <a:solidFill>
          <a:schemeClr val="accent5"/>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FEC0451-770B-4070-ACD4-0882A0095A6A}"/>
              </a:ext>
            </a:extLst>
          </p:cNvPr>
          <p:cNvSpPr/>
          <p:nvPr userDrawn="1"/>
        </p:nvSpPr>
        <p:spPr bwMode="white">
          <a:xfrm>
            <a:off x="-171450" y="-152401"/>
            <a:ext cx="10904538" cy="6516131"/>
          </a:xfrm>
          <a:prstGeom prst="roundRect">
            <a:avLst>
              <a:gd name="adj" fmla="val 1263"/>
            </a:avLst>
          </a:prstGeom>
          <a:solidFill>
            <a:srgbClr val="44536C"/>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46569433-1D23-43C7-A01E-9C6E2975369F}"/>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22E55F0E-7B10-4FDF-B5BD-AF1860F2BF27}"/>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823BF95D-7718-4DE0-9AC8-CE8121ED2C72}"/>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269160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gue Midnight 2">
    <p:bg>
      <p:bgPr>
        <a:solidFill>
          <a:schemeClr val="tx2"/>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850B61F-2463-4E12-B05F-5C04B8EA8B59}"/>
              </a:ext>
            </a:extLst>
          </p:cNvPr>
          <p:cNvSpPr/>
          <p:nvPr userDrawn="1"/>
        </p:nvSpPr>
        <p:spPr bwMode="white">
          <a:xfrm>
            <a:off x="-171450" y="-152401"/>
            <a:ext cx="10904538" cy="6516131"/>
          </a:xfrm>
          <a:prstGeom prst="roundRect">
            <a:avLst>
              <a:gd name="adj" fmla="val 1263"/>
            </a:avLst>
          </a:prstGeom>
          <a:solidFill>
            <a:srgbClr val="092139"/>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0BF73236-9A00-4737-B99F-8D917394A1B3}"/>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43BC7C6-A8F1-4D02-91D6-CBA0AF9DA032}"/>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BDE28682-BC81-4484-9601-E7A0639BC8CD}"/>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54830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Quote White">
    <p:bg>
      <p:bgPr>
        <a:gradFill>
          <a:gsLst>
            <a:gs pos="4000">
              <a:schemeClr val="bg1"/>
            </a:gs>
            <a:gs pos="35000">
              <a:schemeClr val="accent6">
                <a:lumMod val="20000"/>
                <a:lumOff val="80000"/>
              </a:schemeClr>
            </a:gs>
            <a:gs pos="100000">
              <a:schemeClr val="accent6">
                <a:lumMod val="40000"/>
                <a:lumOff val="60000"/>
              </a:schemeClr>
            </a:gs>
          </a:gsLst>
          <a:lin ang="2700000" scaled="1"/>
        </a:gradFill>
        <a:effectLst/>
      </p:bgPr>
    </p:bg>
    <p:spTree>
      <p:nvGrpSpPr>
        <p:cNvPr id="1" name=""/>
        <p:cNvGrpSpPr/>
        <p:nvPr/>
      </p:nvGrpSpPr>
      <p:grpSpPr>
        <a:xfrm>
          <a:off x="0" y="0"/>
          <a:ext cx="0" cy="0"/>
          <a:chOff x="0" y="0"/>
          <a:chExt cx="0" cy="0"/>
        </a:xfrm>
      </p:grpSpPr>
      <p:sp useBgFill="1">
        <p:nvSpPr>
          <p:cNvPr id="13" name="TextBox 12">
            <a:extLst>
              <a:ext uri="{FF2B5EF4-FFF2-40B4-BE49-F238E27FC236}">
                <a16:creationId xmlns:a16="http://schemas.microsoft.com/office/drawing/2014/main" id="{3A8F2B27-586E-4B2D-8242-71C53099480B}"/>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7" name="Text Placeholder 47">
            <a:extLst>
              <a:ext uri="{FF2B5EF4-FFF2-40B4-BE49-F238E27FC236}">
                <a16:creationId xmlns:a16="http://schemas.microsoft.com/office/drawing/2014/main" id="{0A9A91B8-A650-FF42-8B84-8EE8AA9B4732}"/>
              </a:ext>
            </a:extLst>
          </p:cNvPr>
          <p:cNvSpPr>
            <a:spLocks noGrp="1"/>
          </p:cNvSpPr>
          <p:nvPr>
            <p:ph type="body" sz="quarter" idx="11"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8" name="Text Placeholder 43">
            <a:extLst>
              <a:ext uri="{FF2B5EF4-FFF2-40B4-BE49-F238E27FC236}">
                <a16:creationId xmlns:a16="http://schemas.microsoft.com/office/drawing/2014/main" id="{B5E7CF3F-BD3B-7D42-BDAB-A4F74F05340E}"/>
              </a:ext>
            </a:extLst>
          </p:cNvPr>
          <p:cNvSpPr>
            <a:spLocks noGrp="1"/>
          </p:cNvSpPr>
          <p:nvPr>
            <p:ph type="body" sz="quarter" idx="10" hasCustomPrompt="1"/>
          </p:nvPr>
        </p:nvSpPr>
        <p:spPr bwMode="black">
          <a:xfrm>
            <a:off x="495301" y="6127695"/>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accent1"/>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a:t>
            </a:r>
          </a:p>
        </p:txBody>
      </p:sp>
      <p:sp>
        <p:nvSpPr>
          <p:cNvPr id="9" name="Text Placeholder 49">
            <a:extLst>
              <a:ext uri="{FF2B5EF4-FFF2-40B4-BE49-F238E27FC236}">
                <a16:creationId xmlns:a16="http://schemas.microsoft.com/office/drawing/2014/main" id="{82B27882-C065-5746-8F41-9F6ECE7B8919}"/>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tx2"/>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Enter a quote or big statement here</a:t>
            </a:r>
          </a:p>
        </p:txBody>
      </p:sp>
    </p:spTree>
    <p:extLst>
      <p:ext uri="{BB962C8B-B14F-4D97-AF65-F5344CB8AC3E}">
        <p14:creationId xmlns:p14="http://schemas.microsoft.com/office/powerpoint/2010/main" val="398646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uote Nickel">
    <p:bg>
      <p:bgPr>
        <a:gradFill>
          <a:gsLst>
            <a:gs pos="4000">
              <a:schemeClr val="accent6">
                <a:lumMod val="40000"/>
                <a:lumOff val="60000"/>
              </a:schemeClr>
            </a:gs>
            <a:gs pos="40000">
              <a:schemeClr val="accent6">
                <a:lumMod val="60000"/>
                <a:lumOff val="40000"/>
              </a:schemeClr>
            </a:gs>
            <a:gs pos="100000">
              <a:schemeClr val="accent6"/>
            </a:gs>
          </a:gsLst>
          <a:lin ang="2700000" scaled="1"/>
        </a:gradFill>
        <a:effectLst/>
      </p:bgPr>
    </p:bg>
    <p:spTree>
      <p:nvGrpSpPr>
        <p:cNvPr id="1" name=""/>
        <p:cNvGrpSpPr/>
        <p:nvPr/>
      </p:nvGrpSpPr>
      <p:grpSpPr>
        <a:xfrm>
          <a:off x="0" y="0"/>
          <a:ext cx="0" cy="0"/>
          <a:chOff x="0" y="0"/>
          <a:chExt cx="0" cy="0"/>
        </a:xfrm>
      </p:grpSpPr>
      <p:sp useBgFill="1">
        <p:nvSpPr>
          <p:cNvPr id="14" name="TextBox 13">
            <a:extLst>
              <a:ext uri="{FF2B5EF4-FFF2-40B4-BE49-F238E27FC236}">
                <a16:creationId xmlns:a16="http://schemas.microsoft.com/office/drawing/2014/main" id="{B4FBE8A2-5219-448C-AEDC-F83A3DE4E14C}"/>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7" name="Text Placeholder 47">
            <a:extLst>
              <a:ext uri="{FF2B5EF4-FFF2-40B4-BE49-F238E27FC236}">
                <a16:creationId xmlns:a16="http://schemas.microsoft.com/office/drawing/2014/main" id="{A2F7BADB-3391-9744-BEE5-43CB8B0262A2}"/>
              </a:ext>
            </a:extLst>
          </p:cNvPr>
          <p:cNvSpPr>
            <a:spLocks noGrp="1"/>
          </p:cNvSpPr>
          <p:nvPr>
            <p:ph type="body" sz="quarter" idx="11"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8" name="Text Placeholder 43">
            <a:extLst>
              <a:ext uri="{FF2B5EF4-FFF2-40B4-BE49-F238E27FC236}">
                <a16:creationId xmlns:a16="http://schemas.microsoft.com/office/drawing/2014/main" id="{233A71B2-4B0B-7C4A-A016-0D15C51DE1F2}"/>
              </a:ext>
            </a:extLst>
          </p:cNvPr>
          <p:cNvSpPr>
            <a:spLocks noGrp="1"/>
          </p:cNvSpPr>
          <p:nvPr>
            <p:ph type="body" sz="quarter" idx="10" hasCustomPrompt="1"/>
          </p:nvPr>
        </p:nvSpPr>
        <p:spPr bwMode="black">
          <a:xfrm>
            <a:off x="495301" y="6127695"/>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accent1"/>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a:t>
            </a:r>
          </a:p>
        </p:txBody>
      </p:sp>
      <p:sp>
        <p:nvSpPr>
          <p:cNvPr id="9" name="Text Placeholder 49">
            <a:extLst>
              <a:ext uri="{FF2B5EF4-FFF2-40B4-BE49-F238E27FC236}">
                <a16:creationId xmlns:a16="http://schemas.microsoft.com/office/drawing/2014/main" id="{9AEDA435-60E2-A642-AF9F-76D94424393A}"/>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tx2"/>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Enter a quote or big statement here</a:t>
            </a:r>
          </a:p>
        </p:txBody>
      </p:sp>
    </p:spTree>
    <p:extLst>
      <p:ext uri="{BB962C8B-B14F-4D97-AF65-F5344CB8AC3E}">
        <p14:creationId xmlns:p14="http://schemas.microsoft.com/office/powerpoint/2010/main" val="61943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Blue">
    <p:bg>
      <p:bgPr>
        <a:solidFill>
          <a:schemeClr val="accent1"/>
        </a:solidFill>
        <a:effectLst/>
      </p:bgPr>
    </p:bg>
    <p:spTree>
      <p:nvGrpSpPr>
        <p:cNvPr id="1" name=""/>
        <p:cNvGrpSpPr/>
        <p:nvPr/>
      </p:nvGrpSpPr>
      <p:grpSpPr>
        <a:xfrm>
          <a:off x="0" y="0"/>
          <a:ext cx="0" cy="0"/>
          <a:chOff x="0" y="0"/>
          <a:chExt cx="0" cy="0"/>
        </a:xfrm>
      </p:grpSpPr>
      <p:sp useBgFill="1">
        <p:nvSpPr>
          <p:cNvPr id="6" name="TextBox 5">
            <a:extLst>
              <a:ext uri="{FF2B5EF4-FFF2-40B4-BE49-F238E27FC236}">
                <a16:creationId xmlns:a16="http://schemas.microsoft.com/office/drawing/2014/main" id="{4CF73F72-C826-4990-8B8B-0C5B61B498F0}"/>
              </a:ext>
            </a:extLst>
          </p:cNvPr>
          <p:cNvSpPr txBox="1"/>
          <p:nvPr userDrawn="1"/>
        </p:nvSpPr>
        <p:spPr>
          <a:xfrm>
            <a:off x="11237120" y="6474619"/>
            <a:ext cx="542924" cy="226482"/>
          </a:xfrm>
          <a:prstGeom prst="rect">
            <a:avLst/>
          </a:prstGeom>
        </p:spPr>
        <p:txBody>
          <a:bodyPr vert="horz" wrap="square" lIns="18288" tIns="0" rIns="91440" bIns="9144" rtlCol="0" anchor="ctr">
            <a:no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tx2"/>
              </a:solidFill>
              <a:latin typeface="+mn-lt"/>
              <a:ea typeface="+mn-ea"/>
              <a:cs typeface="+mn-cs"/>
            </a:endParaRPr>
          </a:p>
        </p:txBody>
      </p:sp>
      <p:sp>
        <p:nvSpPr>
          <p:cNvPr id="8" name="Content Placeholder 19">
            <a:extLst>
              <a:ext uri="{FF2B5EF4-FFF2-40B4-BE49-F238E27FC236}">
                <a16:creationId xmlns:a16="http://schemas.microsoft.com/office/drawing/2014/main" id="{ED3EDB01-36D6-9E4B-9221-4033FB6D3806}"/>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bg1"/>
              </a:buClr>
              <a:buFont typeface="+mj-lt"/>
              <a:buAutoNum type="arabicPeriod"/>
              <a:defRPr sz="5400">
                <a:solidFill>
                  <a:schemeClr val="bg1"/>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
        <p:nvSpPr>
          <p:cNvPr id="5" name="TextBox 4">
            <a:extLst>
              <a:ext uri="{FF2B5EF4-FFF2-40B4-BE49-F238E27FC236}">
                <a16:creationId xmlns:a16="http://schemas.microsoft.com/office/drawing/2014/main" id="{29C0BAD8-16D5-E84A-B280-67E84109BBA2}"/>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dirty="0">
                <a:solidFill>
                  <a:srgbClr val="214ACD"/>
                </a:solidFill>
                <a:effectLst>
                  <a:innerShdw blurRad="38100" dist="25400" dir="8100000">
                    <a:prstClr val="black">
                      <a:alpha val="50000"/>
                    </a:prstClr>
                  </a:innerShdw>
                </a:effectLst>
              </a:rPr>
              <a:t>Agenda</a:t>
            </a:r>
          </a:p>
        </p:txBody>
      </p:sp>
      <p:sp>
        <p:nvSpPr>
          <p:cNvPr id="7" name="Title 2">
            <a:extLst>
              <a:ext uri="{FF2B5EF4-FFF2-40B4-BE49-F238E27FC236}">
                <a16:creationId xmlns:a16="http://schemas.microsoft.com/office/drawing/2014/main" id="{C37C98A4-8992-6B4F-ABBF-02F82EE7D12A}"/>
              </a:ext>
            </a:extLst>
          </p:cNvPr>
          <p:cNvSpPr>
            <a:spLocks noGrp="1"/>
          </p:cNvSpPr>
          <p:nvPr>
            <p:ph type="title"/>
          </p:nvPr>
        </p:nvSpPr>
        <p:spPr>
          <a:xfrm>
            <a:off x="0" y="-77468"/>
            <a:ext cx="6446012" cy="12952"/>
          </a:xfrm>
        </p:spPr>
        <p:txBody>
          <a:bodyPr wrap="square">
            <a:spAutoFit/>
          </a:bodyPr>
          <a:lstStyle>
            <a:lvl1pPr>
              <a:defRPr sz="100">
                <a:solidFill>
                  <a:schemeClr val="accent1">
                    <a:alpha val="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399831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 Blue">
    <p:bg>
      <p:bgPr>
        <a:gradFill>
          <a:gsLst>
            <a:gs pos="4000">
              <a:srgbClr val="355FE0"/>
            </a:gs>
            <a:gs pos="35000">
              <a:schemeClr val="accent1"/>
            </a:gs>
            <a:gs pos="100000">
              <a:srgbClr val="0033B4"/>
            </a:gs>
          </a:gsLst>
          <a:lin ang="2700000" scaled="1"/>
        </a:gradFill>
        <a:effectLst/>
      </p:bgPr>
    </p:bg>
    <p:spTree>
      <p:nvGrpSpPr>
        <p:cNvPr id="1" name=""/>
        <p:cNvGrpSpPr/>
        <p:nvPr/>
      </p:nvGrpSpPr>
      <p:grpSpPr>
        <a:xfrm>
          <a:off x="0" y="0"/>
          <a:ext cx="0" cy="0"/>
          <a:chOff x="0" y="0"/>
          <a:chExt cx="0" cy="0"/>
        </a:xfrm>
      </p:grpSpPr>
      <p:sp>
        <p:nvSpPr>
          <p:cNvPr id="11" name="Text Placeholder 47">
            <a:extLst>
              <a:ext uri="{FF2B5EF4-FFF2-40B4-BE49-F238E27FC236}">
                <a16:creationId xmlns:a16="http://schemas.microsoft.com/office/drawing/2014/main" id="{BAC4BF12-B8EA-F047-93AC-C45226964A8D}"/>
              </a:ext>
            </a:extLst>
          </p:cNvPr>
          <p:cNvSpPr>
            <a:spLocks noGrp="1"/>
          </p:cNvSpPr>
          <p:nvPr>
            <p:ph type="body" sz="quarter" idx="11"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9" name="Text Placeholder 43">
            <a:extLst>
              <a:ext uri="{FF2B5EF4-FFF2-40B4-BE49-F238E27FC236}">
                <a16:creationId xmlns:a16="http://schemas.microsoft.com/office/drawing/2014/main" id="{3278FA1E-1A1D-1D48-908F-C0816E40AB17}"/>
              </a:ext>
            </a:extLst>
          </p:cNvPr>
          <p:cNvSpPr>
            <a:spLocks noGrp="1"/>
          </p:cNvSpPr>
          <p:nvPr>
            <p:ph type="body" sz="quarter" idx="10" hasCustomPrompt="1"/>
          </p:nvPr>
        </p:nvSpPr>
        <p:spPr bwMode="black">
          <a:xfrm>
            <a:off x="495301" y="6127695"/>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bg1"/>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a:t>
            </a:r>
          </a:p>
        </p:txBody>
      </p:sp>
      <p:sp useBgFill="1">
        <p:nvSpPr>
          <p:cNvPr id="10" name="TextBox 9">
            <a:extLst>
              <a:ext uri="{FF2B5EF4-FFF2-40B4-BE49-F238E27FC236}">
                <a16:creationId xmlns:a16="http://schemas.microsoft.com/office/drawing/2014/main" id="{A2C34631-9124-4E94-91D3-2DDEDA0C5F24}"/>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12" name="Text Placeholder 49">
            <a:extLst>
              <a:ext uri="{FF2B5EF4-FFF2-40B4-BE49-F238E27FC236}">
                <a16:creationId xmlns:a16="http://schemas.microsoft.com/office/drawing/2014/main" id="{2F54F312-D712-9F4D-8B66-773B1F3A753E}"/>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Enter a quote or big statement here</a:t>
            </a:r>
          </a:p>
        </p:txBody>
      </p:sp>
    </p:spTree>
    <p:extLst>
      <p:ext uri="{BB962C8B-B14F-4D97-AF65-F5344CB8AC3E}">
        <p14:creationId xmlns:p14="http://schemas.microsoft.com/office/powerpoint/2010/main" val="77965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Quote Gunmetal">
    <p:bg>
      <p:bgPr>
        <a:gradFill>
          <a:gsLst>
            <a:gs pos="4000">
              <a:srgbClr val="586B8A"/>
            </a:gs>
            <a:gs pos="35000">
              <a:schemeClr val="accent5"/>
            </a:gs>
            <a:gs pos="100000">
              <a:srgbClr val="2F394B"/>
            </a:gs>
          </a:gsLst>
          <a:lin ang="2700000" scaled="1"/>
        </a:gradFill>
        <a:effectLst/>
      </p:bgPr>
    </p:bg>
    <p:spTree>
      <p:nvGrpSpPr>
        <p:cNvPr id="1" name=""/>
        <p:cNvGrpSpPr/>
        <p:nvPr/>
      </p:nvGrpSpPr>
      <p:grpSpPr>
        <a:xfrm>
          <a:off x="0" y="0"/>
          <a:ext cx="0" cy="0"/>
          <a:chOff x="0" y="0"/>
          <a:chExt cx="0" cy="0"/>
        </a:xfrm>
      </p:grpSpPr>
      <p:sp useBgFill="1">
        <p:nvSpPr>
          <p:cNvPr id="15" name="TextBox 14">
            <a:extLst>
              <a:ext uri="{FF2B5EF4-FFF2-40B4-BE49-F238E27FC236}">
                <a16:creationId xmlns:a16="http://schemas.microsoft.com/office/drawing/2014/main" id="{8F3FC196-68A8-4CB6-B2DE-6754201786A4}"/>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5" name="Text Placeholder 47">
            <a:extLst>
              <a:ext uri="{FF2B5EF4-FFF2-40B4-BE49-F238E27FC236}">
                <a16:creationId xmlns:a16="http://schemas.microsoft.com/office/drawing/2014/main" id="{FA5C1A55-A7FD-634C-A0DD-2F5E7ED9633F}"/>
              </a:ext>
            </a:extLst>
          </p:cNvPr>
          <p:cNvSpPr>
            <a:spLocks noGrp="1"/>
          </p:cNvSpPr>
          <p:nvPr>
            <p:ph type="body" sz="quarter" idx="11"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accent2">
                    <a:lumMod val="60000"/>
                    <a:lumOff val="40000"/>
                  </a:schemeClr>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8" name="Text Placeholder 43">
            <a:extLst>
              <a:ext uri="{FF2B5EF4-FFF2-40B4-BE49-F238E27FC236}">
                <a16:creationId xmlns:a16="http://schemas.microsoft.com/office/drawing/2014/main" id="{3AFEEAB1-7A23-D941-BDA6-524848C38751}"/>
              </a:ext>
            </a:extLst>
          </p:cNvPr>
          <p:cNvSpPr>
            <a:spLocks noGrp="1"/>
          </p:cNvSpPr>
          <p:nvPr>
            <p:ph type="body" sz="quarter" idx="10" hasCustomPrompt="1"/>
          </p:nvPr>
        </p:nvSpPr>
        <p:spPr bwMode="black">
          <a:xfrm>
            <a:off x="495301" y="6127695"/>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accent2">
                    <a:lumMod val="60000"/>
                    <a:lumOff val="40000"/>
                  </a:schemeClr>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a:t>
            </a:r>
          </a:p>
        </p:txBody>
      </p:sp>
      <p:sp>
        <p:nvSpPr>
          <p:cNvPr id="9" name="Text Placeholder 49">
            <a:extLst>
              <a:ext uri="{FF2B5EF4-FFF2-40B4-BE49-F238E27FC236}">
                <a16:creationId xmlns:a16="http://schemas.microsoft.com/office/drawing/2014/main" id="{14862A1D-6971-7649-A4FD-7FF52B799757}"/>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Enter a quote or big statement here</a:t>
            </a:r>
          </a:p>
        </p:txBody>
      </p:sp>
    </p:spTree>
    <p:extLst>
      <p:ext uri="{BB962C8B-B14F-4D97-AF65-F5344CB8AC3E}">
        <p14:creationId xmlns:p14="http://schemas.microsoft.com/office/powerpoint/2010/main" val="230622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Quote Midnight">
    <p:bg>
      <p:bgPr>
        <a:gradFill>
          <a:gsLst>
            <a:gs pos="4000">
              <a:srgbClr val="0F3459"/>
            </a:gs>
            <a:gs pos="35000">
              <a:schemeClr val="tx2"/>
            </a:gs>
            <a:gs pos="100000">
              <a:srgbClr val="05111D"/>
            </a:gs>
          </a:gsLst>
          <a:lin ang="2700000" scaled="1"/>
        </a:gradFill>
        <a:effectLst/>
      </p:bgPr>
    </p:bg>
    <p:spTree>
      <p:nvGrpSpPr>
        <p:cNvPr id="1" name=""/>
        <p:cNvGrpSpPr/>
        <p:nvPr/>
      </p:nvGrpSpPr>
      <p:grpSpPr>
        <a:xfrm>
          <a:off x="0" y="0"/>
          <a:ext cx="0" cy="0"/>
          <a:chOff x="0" y="0"/>
          <a:chExt cx="0" cy="0"/>
        </a:xfrm>
      </p:grpSpPr>
      <p:sp useBgFill="1">
        <p:nvSpPr>
          <p:cNvPr id="14" name="TextBox 13">
            <a:extLst>
              <a:ext uri="{FF2B5EF4-FFF2-40B4-BE49-F238E27FC236}">
                <a16:creationId xmlns:a16="http://schemas.microsoft.com/office/drawing/2014/main" id="{8D626992-2D20-4811-BB9A-D4BF0A7306DF}"/>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5" name="Text Placeholder 47">
            <a:extLst>
              <a:ext uri="{FF2B5EF4-FFF2-40B4-BE49-F238E27FC236}">
                <a16:creationId xmlns:a16="http://schemas.microsoft.com/office/drawing/2014/main" id="{3FDFC356-FA50-5545-9192-D32F635E6175}"/>
              </a:ext>
            </a:extLst>
          </p:cNvPr>
          <p:cNvSpPr>
            <a:spLocks noGrp="1"/>
          </p:cNvSpPr>
          <p:nvPr>
            <p:ph type="body" sz="quarter" idx="11"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accent3"/>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8" name="Text Placeholder 43">
            <a:extLst>
              <a:ext uri="{FF2B5EF4-FFF2-40B4-BE49-F238E27FC236}">
                <a16:creationId xmlns:a16="http://schemas.microsoft.com/office/drawing/2014/main" id="{C7A35B22-84BA-4942-9B72-5B1075329A9B}"/>
              </a:ext>
            </a:extLst>
          </p:cNvPr>
          <p:cNvSpPr>
            <a:spLocks noGrp="1"/>
          </p:cNvSpPr>
          <p:nvPr>
            <p:ph type="body" sz="quarter" idx="10" hasCustomPrompt="1"/>
          </p:nvPr>
        </p:nvSpPr>
        <p:spPr bwMode="black">
          <a:xfrm>
            <a:off x="495301" y="6127695"/>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accent3"/>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a:t>
            </a:r>
          </a:p>
        </p:txBody>
      </p:sp>
      <p:sp>
        <p:nvSpPr>
          <p:cNvPr id="9" name="Text Placeholder 49">
            <a:extLst>
              <a:ext uri="{FF2B5EF4-FFF2-40B4-BE49-F238E27FC236}">
                <a16:creationId xmlns:a16="http://schemas.microsoft.com/office/drawing/2014/main" id="{E0666273-162B-D24C-AF15-5645BD21EA4B}"/>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Enter a quote or big statement here</a:t>
            </a:r>
          </a:p>
        </p:txBody>
      </p:sp>
    </p:spTree>
    <p:extLst>
      <p:ext uri="{BB962C8B-B14F-4D97-AF65-F5344CB8AC3E}">
        <p14:creationId xmlns:p14="http://schemas.microsoft.com/office/powerpoint/2010/main" val="60032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hank You White">
    <p:bg>
      <p:bgPr>
        <a:solidFill>
          <a:schemeClr val="bg1"/>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accent6">
              <a:lumMod val="20000"/>
              <a:lumOff val="80000"/>
            </a:schemeClr>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5" name="TextBox 24">
            <a:extLst>
              <a:ext uri="{FF2B5EF4-FFF2-40B4-BE49-F238E27FC236}">
                <a16:creationId xmlns:a16="http://schemas.microsoft.com/office/drawing/2014/main" id="{E62551AF-526D-428B-862C-907D5068C57C}"/>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dirty="0">
                <a:ln>
                  <a:noFill/>
                </a:ln>
                <a:solidFill>
                  <a:schemeClr val="accent6">
                    <a:lumMod val="40000"/>
                    <a:lumOff val="60000"/>
                  </a:schemeClr>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dirty="0">
                <a:ln>
                  <a:noFill/>
                </a:ln>
                <a:solidFill>
                  <a:schemeClr val="accent6">
                    <a:lumMod val="40000"/>
                    <a:lumOff val="60000"/>
                  </a:schemeClr>
                </a:solidFill>
                <a:effectLst>
                  <a:innerShdw blurRad="25400" dist="12700" dir="13500000">
                    <a:prstClr val="black">
                      <a:alpha val="50000"/>
                    </a:prstClr>
                  </a:innerShdw>
                </a:effectLst>
                <a:uLnTx/>
                <a:uFillTx/>
              </a:rPr>
              <a:t>h</a:t>
            </a:r>
            <a:r>
              <a:rPr kumimoji="0" lang="en-US" sz="12000" b="0" i="0" u="none" strike="noStrike" kern="1200" cap="none" spc="-600" normalizeH="0" noProof="0" dirty="0">
                <a:ln>
                  <a:noFill/>
                </a:ln>
                <a:solidFill>
                  <a:schemeClr val="accent6">
                    <a:lumMod val="40000"/>
                    <a:lumOff val="60000"/>
                  </a:schemeClr>
                </a:solidFill>
                <a:effectLst>
                  <a:innerShdw blurRad="25400" dist="12700" dir="13500000">
                    <a:prstClr val="black">
                      <a:alpha val="50000"/>
                    </a:prstClr>
                  </a:innerShdw>
                </a:effectLst>
                <a:uLnTx/>
                <a:uFillTx/>
              </a:rPr>
              <a:t>a</a:t>
            </a:r>
            <a:r>
              <a:rPr kumimoji="0" lang="en-US" sz="12000" b="0" i="0" u="none" strike="noStrike" kern="1200" cap="none" spc="-450" normalizeH="0" noProof="0" dirty="0">
                <a:ln>
                  <a:noFill/>
                </a:ln>
                <a:solidFill>
                  <a:schemeClr val="accent6">
                    <a:lumMod val="40000"/>
                    <a:lumOff val="60000"/>
                  </a:schemeClr>
                </a:solidFill>
                <a:effectLst>
                  <a:innerShdw blurRad="25400" dist="12700" dir="13500000">
                    <a:prstClr val="black">
                      <a:alpha val="50000"/>
                    </a:prstClr>
                  </a:innerShdw>
                </a:effectLst>
                <a:uLnTx/>
                <a:uFillTx/>
              </a:rPr>
              <a:t>n</a:t>
            </a:r>
            <a:r>
              <a:rPr kumimoji="0" lang="en-US" sz="12000" b="0" i="0" u="none" strike="noStrike" kern="1200" cap="none" spc="-600" normalizeH="0" noProof="0" dirty="0">
                <a:ln>
                  <a:noFill/>
                </a:ln>
                <a:solidFill>
                  <a:schemeClr val="accent6">
                    <a:lumMod val="40000"/>
                    <a:lumOff val="60000"/>
                  </a:schemeClr>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dirty="0">
                <a:ln>
                  <a:noFill/>
                </a:ln>
                <a:solidFill>
                  <a:schemeClr val="accent6">
                    <a:lumMod val="40000"/>
                    <a:lumOff val="60000"/>
                  </a:schemeClr>
                </a:solidFill>
                <a:effectLst>
                  <a:innerShdw blurRad="25400" dist="12700" dir="13500000">
                    <a:prstClr val="black">
                      <a:alpha val="50000"/>
                    </a:prstClr>
                  </a:innerShdw>
                </a:effectLst>
                <a:uLnTx/>
                <a:uFillTx/>
              </a:rPr>
              <a:t>y</a:t>
            </a:r>
            <a:r>
              <a:rPr kumimoji="0" lang="en-US" sz="12000" b="0" i="0" u="none" strike="noStrike" kern="1200" cap="none" normalizeH="0" baseline="0" noProof="0" dirty="0">
                <a:ln>
                  <a:noFill/>
                </a:ln>
                <a:solidFill>
                  <a:schemeClr val="accent6">
                    <a:lumMod val="40000"/>
                    <a:lumOff val="60000"/>
                  </a:schemeClr>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dirty="0">
                <a:ln>
                  <a:noFill/>
                </a:ln>
                <a:solidFill>
                  <a:schemeClr val="accent6">
                    <a:lumMod val="40000"/>
                    <a:lumOff val="60000"/>
                  </a:schemeClr>
                </a:solidFill>
                <a:effectLst>
                  <a:innerShdw blurRad="25400" dist="12700" dir="13500000">
                    <a:prstClr val="black">
                      <a:alpha val="50000"/>
                    </a:prstClr>
                  </a:innerShdw>
                </a:effectLst>
                <a:uLnTx/>
                <a:uFillTx/>
              </a:rPr>
              <a:t>u</a:t>
            </a: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4334172" y="5253814"/>
            <a:ext cx="7006928" cy="1487554"/>
          </a:xfrm>
          <a:prstGeom prst="rect">
            <a:avLst/>
          </a:prstGeom>
          <a:noFill/>
        </p:spPr>
        <p:txBody>
          <a:bodyPr wrap="square" lIns="0" tIns="0" rIns="0" bIns="0" numCol="2" spcCol="118872" rtlCol="0">
            <a:no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tx2"/>
                </a:solidFill>
                <a:effectLst/>
                <a:uLnTx/>
                <a:uFillTx/>
                <a:latin typeface="+mn-lt"/>
                <a:ea typeface="+mn-ea"/>
                <a:cs typeface="+mn-cs"/>
              </a:rPr>
              <a:t>Nothing in these materials is an offer to sell any of the components</a:t>
            </a:r>
            <a:br>
              <a:rPr kumimoji="0" lang="en-US" sz="800" b="0" i="0" u="none" strike="noStrike" kern="1200" cap="none" spc="0" normalizeH="0" baseline="0" noProof="0">
                <a:ln>
                  <a:noFill/>
                </a:ln>
                <a:solidFill>
                  <a:schemeClr val="tx2"/>
                </a:solidFill>
                <a:effectLst/>
                <a:uLnTx/>
                <a:uFillTx/>
                <a:latin typeface="+mn-lt"/>
                <a:ea typeface="+mn-ea"/>
                <a:cs typeface="+mn-cs"/>
              </a:rPr>
            </a:br>
            <a:r>
              <a:rPr kumimoji="0" lang="en-US" sz="800" b="0" i="0" u="none" strike="noStrike" kern="1200" cap="none" spc="0" normalizeH="0" baseline="0" noProof="0">
                <a:ln>
                  <a:noFill/>
                </a:ln>
                <a:solidFill>
                  <a:schemeClr val="tx2"/>
                </a:solidFill>
                <a:effectLst/>
                <a:uLnTx/>
                <a:uFillTx/>
                <a:latin typeface="+mn-lt"/>
                <a:ea typeface="+mn-ea"/>
                <a:cs typeface="+mn-cs"/>
              </a:rPr>
              <a:t>or devices referenced herein.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tx2"/>
                </a:solidFill>
                <a:effectLst/>
                <a:uLnTx/>
                <a:uFillTx/>
                <a:latin typeface="+mn-lt"/>
                <a:ea typeface="+mn-ea"/>
                <a:cs typeface="+mn-cs"/>
              </a:rPr>
              <a:t>©2018-2022 Qualcomm Technologies, Inc. and/or its affiliated companies. All Rights Reserved.</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tx2"/>
                </a:solidFill>
                <a:effectLst/>
                <a:uLnTx/>
                <a:uFillTx/>
                <a:latin typeface="+mn-lt"/>
                <a:ea typeface="+mn-ea"/>
                <a:cs typeface="+mn-cs"/>
              </a:rPr>
              <a:t>Qualcomm is a trademark or registered trademark of Qualcomm Incorporated. Other products and brand names may be trademarks or registered trademarks of their respective owners.</a:t>
            </a:r>
          </a:p>
          <a:p>
            <a:pPr>
              <a:lnSpc>
                <a:spcPct val="114000"/>
              </a:lnSpc>
              <a:spcAft>
                <a:spcPts val="300"/>
              </a:spcAft>
              <a:defRPr/>
            </a:pPr>
            <a:endParaRPr kumimoji="0" lang="en-US" sz="800" b="0" i="0" u="none" strike="noStrike" kern="1200" cap="none" spc="0" normalizeH="0" baseline="0" noProof="0">
              <a:ln>
                <a:noFill/>
              </a:ln>
              <a:solidFill>
                <a:schemeClr val="tx2"/>
              </a:solidFill>
              <a:effectLst/>
              <a:uLnTx/>
              <a:uFillTx/>
              <a:latin typeface="+mn-lt"/>
              <a:ea typeface="+mn-ea"/>
              <a:cs typeface="+mn-cs"/>
            </a:endParaRPr>
          </a:p>
          <a:p>
            <a:pPr>
              <a:lnSpc>
                <a:spcPct val="114000"/>
              </a:lnSpc>
              <a:spcAft>
                <a:spcPts val="300"/>
              </a:spcAft>
              <a:defRPr/>
            </a:pPr>
            <a:endParaRPr kumimoji="0" lang="en-US" sz="800" b="0" i="0" u="none" strike="noStrike" kern="1200" cap="none" spc="0" normalizeH="0" baseline="0" noProof="0">
              <a:ln>
                <a:noFill/>
              </a:ln>
              <a:solidFill>
                <a:schemeClr val="tx2"/>
              </a:solidFill>
              <a:effectLst/>
              <a:uLnTx/>
              <a:uFillTx/>
              <a:latin typeface="+mn-lt"/>
              <a:ea typeface="+mn-ea"/>
              <a:cs typeface="+mn-cs"/>
            </a:endParaRPr>
          </a:p>
          <a:p>
            <a:pPr>
              <a:lnSpc>
                <a:spcPct val="114000"/>
              </a:lnSpc>
              <a:spcAft>
                <a:spcPts val="300"/>
              </a:spcAft>
              <a:defRPr/>
            </a:pPr>
            <a:r>
              <a:rPr kumimoji="0" lang="en-US" sz="800" b="0" i="0" u="none" strike="noStrike" kern="1200" cap="none" spc="0" normalizeH="0" baseline="0" noProof="0">
                <a:ln>
                  <a:noFill/>
                </a:ln>
                <a:solidFill>
                  <a:schemeClr val="tx2"/>
                </a:solidFill>
                <a:effectLst/>
                <a:uLnTx/>
                <a:uFillTx/>
                <a:latin typeface="+mn-lt"/>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grpSp>
        <p:nvGrpSpPr>
          <p:cNvPr id="18" name="Group 17">
            <a:extLst>
              <a:ext uri="{FF2B5EF4-FFF2-40B4-BE49-F238E27FC236}">
                <a16:creationId xmlns:a16="http://schemas.microsoft.com/office/drawing/2014/main" id="{240CB999-22A0-46AB-A8C0-ECA2194DD7CE}"/>
              </a:ext>
            </a:extLst>
          </p:cNvPr>
          <p:cNvGrpSpPr/>
          <p:nvPr userDrawn="1"/>
        </p:nvGrpSpPr>
        <p:grpSpPr>
          <a:xfrm>
            <a:off x="1710812" y="5691942"/>
            <a:ext cx="775494" cy="138016"/>
            <a:chOff x="1631429" y="2378044"/>
            <a:chExt cx="937502" cy="166848"/>
          </a:xfrm>
          <a:solidFill>
            <a:schemeClr val="tx2"/>
          </a:solidFill>
        </p:grpSpPr>
        <p:sp>
          <p:nvSpPr>
            <p:cNvPr id="19" name="Freeform 12">
              <a:extLst>
                <a:ext uri="{FF2B5EF4-FFF2-40B4-BE49-F238E27FC236}">
                  <a16:creationId xmlns:a16="http://schemas.microsoft.com/office/drawing/2014/main" id="{037BF4F0-4AF7-43B0-B58F-B8A9FEB92AB1}"/>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0" name="Group 5">
              <a:extLst>
                <a:ext uri="{FF2B5EF4-FFF2-40B4-BE49-F238E27FC236}">
                  <a16:creationId xmlns:a16="http://schemas.microsoft.com/office/drawing/2014/main" id="{BDE2D70C-CCEE-498D-8253-F7EEB59C60BA}"/>
                </a:ext>
              </a:extLst>
            </p:cNvPr>
            <p:cNvGrpSpPr>
              <a:grpSpLocks noChangeAspect="1"/>
            </p:cNvGrpSpPr>
            <p:nvPr/>
          </p:nvGrpSpPr>
          <p:grpSpPr bwMode="gray">
            <a:xfrm>
              <a:off x="2127148" y="2378659"/>
              <a:ext cx="166513" cy="164554"/>
              <a:chOff x="3331" y="1656"/>
              <a:chExt cx="1020" cy="1008"/>
            </a:xfrm>
            <a:grpFill/>
          </p:grpSpPr>
          <p:sp>
            <p:nvSpPr>
              <p:cNvPr id="42" name="Freeform 6">
                <a:extLst>
                  <a:ext uri="{FF2B5EF4-FFF2-40B4-BE49-F238E27FC236}">
                    <a16:creationId xmlns:a16="http://schemas.microsoft.com/office/drawing/2014/main" id="{64D2B08B-0E0A-4BCE-9EDE-20C18F0CF2A8}"/>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43" name="Freeform 7">
                <a:extLst>
                  <a:ext uri="{FF2B5EF4-FFF2-40B4-BE49-F238E27FC236}">
                    <a16:creationId xmlns:a16="http://schemas.microsoft.com/office/drawing/2014/main" id="{F5E18369-1C0F-410D-B7EA-12091ADB1CB2}"/>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sp>
          <p:nvSpPr>
            <p:cNvPr id="21" name="Freeform 5">
              <a:extLst>
                <a:ext uri="{FF2B5EF4-FFF2-40B4-BE49-F238E27FC236}">
                  <a16:creationId xmlns:a16="http://schemas.microsoft.com/office/drawing/2014/main" id="{CA0E705D-01FA-4912-9DD0-F7FA4F1515BB}"/>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2" name="Group 4">
              <a:extLst>
                <a:ext uri="{FF2B5EF4-FFF2-40B4-BE49-F238E27FC236}">
                  <a16:creationId xmlns:a16="http://schemas.microsoft.com/office/drawing/2014/main" id="{5080B7B8-3B9F-4A84-8692-BBDDEF3F86FA}"/>
                </a:ext>
              </a:extLst>
            </p:cNvPr>
            <p:cNvGrpSpPr>
              <a:grpSpLocks noChangeAspect="1"/>
            </p:cNvGrpSpPr>
            <p:nvPr userDrawn="1"/>
          </p:nvGrpSpPr>
          <p:grpSpPr bwMode="auto">
            <a:xfrm>
              <a:off x="2404478" y="2378640"/>
              <a:ext cx="164453" cy="164592"/>
              <a:chOff x="2653" y="972"/>
              <a:chExt cx="2372" cy="2374"/>
            </a:xfrm>
            <a:grpFill/>
          </p:grpSpPr>
          <p:sp>
            <p:nvSpPr>
              <p:cNvPr id="23" name="Freeform 5">
                <a:extLst>
                  <a:ext uri="{FF2B5EF4-FFF2-40B4-BE49-F238E27FC236}">
                    <a16:creationId xmlns:a16="http://schemas.microsoft.com/office/drawing/2014/main" id="{015D70B2-7FF6-40B6-846A-02C57200C3D4}"/>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6">
                <a:extLst>
                  <a:ext uri="{FF2B5EF4-FFF2-40B4-BE49-F238E27FC236}">
                    <a16:creationId xmlns:a16="http://schemas.microsoft.com/office/drawing/2014/main" id="{158A50BE-9E4F-4E11-B402-38C74FF1A908}"/>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Oval 7">
                <a:extLst>
                  <a:ext uri="{FF2B5EF4-FFF2-40B4-BE49-F238E27FC236}">
                    <a16:creationId xmlns:a16="http://schemas.microsoft.com/office/drawing/2014/main" id="{3D216E8F-6915-4206-AEC7-AB32D4BF6711}"/>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sp>
        <p:nvSpPr>
          <p:cNvPr id="44" name="TextBox 43">
            <a:extLst>
              <a:ext uri="{FF2B5EF4-FFF2-40B4-BE49-F238E27FC236}">
                <a16:creationId xmlns:a16="http://schemas.microsoft.com/office/drawing/2014/main" id="{7E26BA33-6378-4AEA-8D5E-1735165C76C7}"/>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n-lt"/>
                <a:ea typeface="+mn-ea"/>
                <a:cs typeface="+mn-cs"/>
              </a:rPr>
              <a:t>qualcomm.com &amp; qualcomm.com/blog</a:t>
            </a:r>
          </a:p>
        </p:txBody>
      </p:sp>
      <p:pic>
        <p:nvPicPr>
          <p:cNvPr id="17" name="Graphic 16">
            <a:extLst>
              <a:ext uri="{FF2B5EF4-FFF2-40B4-BE49-F238E27FC236}">
                <a16:creationId xmlns:a16="http://schemas.microsoft.com/office/drawing/2014/main" id="{4BCFCCEB-C1E6-4FA1-ACB2-DC89470FAF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81482" y="5713625"/>
            <a:ext cx="162541" cy="112193"/>
          </a:xfrm>
          <a:prstGeom prst="rect">
            <a:avLst/>
          </a:prstGeom>
        </p:spPr>
      </p:pic>
    </p:spTree>
    <p:extLst>
      <p:ext uri="{BB962C8B-B14F-4D97-AF65-F5344CB8AC3E}">
        <p14:creationId xmlns:p14="http://schemas.microsoft.com/office/powerpoint/2010/main" val="127521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hank You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accent6">
              <a:lumMod val="60000"/>
              <a:lumOff val="40000"/>
            </a:schemeClr>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4334172" y="5253814"/>
            <a:ext cx="7006928" cy="1487554"/>
          </a:xfrm>
          <a:prstGeom prst="rect">
            <a:avLst/>
          </a:prstGeom>
          <a:noFill/>
        </p:spPr>
        <p:txBody>
          <a:bodyPr wrap="square" lIns="0" tIns="0" rIns="0" bIns="0" numCol="2" spcCol="118872" rtlCol="0">
            <a:no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mn-lt"/>
                <a:ea typeface="+mn-ea"/>
                <a:cs typeface="+mn-cs"/>
              </a:rPr>
              <a:t>Nothing in these materials is an offer to sell any of the components</a:t>
            </a:r>
            <a:br>
              <a:rPr kumimoji="0" lang="en-US" sz="800" b="0" i="0" u="none" strike="noStrike" kern="1200" cap="none" spc="0" normalizeH="0" baseline="0" noProof="0" dirty="0">
                <a:ln>
                  <a:noFill/>
                </a:ln>
                <a:solidFill>
                  <a:schemeClr val="tx2"/>
                </a:solidFill>
                <a:effectLst/>
                <a:uLnTx/>
                <a:uFillTx/>
                <a:latin typeface="+mn-lt"/>
                <a:ea typeface="+mn-ea"/>
                <a:cs typeface="+mn-cs"/>
              </a:rPr>
            </a:br>
            <a:r>
              <a:rPr kumimoji="0" lang="en-US" sz="800" b="0" i="0" u="none" strike="noStrike" kern="1200" cap="none" spc="0" normalizeH="0" baseline="0" noProof="0" dirty="0">
                <a:ln>
                  <a:noFill/>
                </a:ln>
                <a:solidFill>
                  <a:schemeClr val="tx2"/>
                </a:solidFill>
                <a:effectLst/>
                <a:uLnTx/>
                <a:uFillTx/>
                <a:latin typeface="+mn-lt"/>
                <a:ea typeface="+mn-ea"/>
                <a:cs typeface="+mn-cs"/>
              </a:rPr>
              <a:t>or devices referenced herein.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mn-lt"/>
                <a:ea typeface="+mn-ea"/>
                <a:cs typeface="+mn-cs"/>
              </a:rPr>
              <a:t>©2018-2022 Qualcomm Technologies, Inc. and/or its affiliated companies. All Rights Reserved.</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mn-lt"/>
                <a:ea typeface="+mn-ea"/>
                <a:cs typeface="+mn-cs"/>
              </a:rPr>
              <a:t>Qualcomm is a trademark or registered trademark of Qualcomm Incorporated. Other products and brand names may be trademarks or registered trademarks of their respective owners.</a:t>
            </a:r>
          </a:p>
          <a:p>
            <a:pPr>
              <a:lnSpc>
                <a:spcPct val="114000"/>
              </a:lnSpc>
              <a:spcAft>
                <a:spcPts val="300"/>
              </a:spcAft>
              <a:defRPr/>
            </a:pPr>
            <a:endParaRPr kumimoji="0" lang="en-US" sz="800" b="0" i="0" u="none" strike="noStrike" kern="1200" cap="none" spc="0" normalizeH="0" baseline="0" noProof="0" dirty="0">
              <a:ln>
                <a:noFill/>
              </a:ln>
              <a:solidFill>
                <a:schemeClr val="tx2"/>
              </a:solidFill>
              <a:effectLst/>
              <a:uLnTx/>
              <a:uFillTx/>
              <a:latin typeface="+mn-lt"/>
              <a:ea typeface="+mn-ea"/>
              <a:cs typeface="+mn-cs"/>
            </a:endParaRPr>
          </a:p>
          <a:p>
            <a:pPr>
              <a:lnSpc>
                <a:spcPct val="114000"/>
              </a:lnSpc>
              <a:spcAft>
                <a:spcPts val="300"/>
              </a:spcAft>
              <a:defRPr/>
            </a:pPr>
            <a:endParaRPr kumimoji="0" lang="en-US" sz="800" b="0" i="0" u="none" strike="noStrike" kern="1200" cap="none" spc="0" normalizeH="0" baseline="0" noProof="0" dirty="0">
              <a:ln>
                <a:noFill/>
              </a:ln>
              <a:solidFill>
                <a:schemeClr val="tx2"/>
              </a:solidFill>
              <a:effectLst/>
              <a:uLnTx/>
              <a:uFillTx/>
              <a:latin typeface="+mn-lt"/>
              <a:ea typeface="+mn-ea"/>
              <a:cs typeface="+mn-cs"/>
            </a:endParaRPr>
          </a:p>
          <a:p>
            <a:pPr>
              <a:lnSpc>
                <a:spcPct val="114000"/>
              </a:lnSpc>
              <a:spcAft>
                <a:spcPts val="300"/>
              </a:spcAft>
              <a:defRPr/>
            </a:pPr>
            <a:r>
              <a:rPr kumimoji="0" lang="en-US" sz="800" b="0" i="0" u="none" strike="noStrike" kern="1200" cap="none" spc="0" normalizeH="0" baseline="0" noProof="0" dirty="0">
                <a:ln>
                  <a:noFill/>
                </a:ln>
                <a:solidFill>
                  <a:schemeClr val="tx2"/>
                </a:solidFill>
                <a:effectLst/>
                <a:uLnTx/>
                <a:uFillTx/>
                <a:latin typeface="+mn-lt"/>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grpSp>
        <p:nvGrpSpPr>
          <p:cNvPr id="18" name="Group 17">
            <a:extLst>
              <a:ext uri="{FF2B5EF4-FFF2-40B4-BE49-F238E27FC236}">
                <a16:creationId xmlns:a16="http://schemas.microsoft.com/office/drawing/2014/main" id="{C0E9E78F-1B17-47DD-8A70-7BC1257ECF41}"/>
              </a:ext>
            </a:extLst>
          </p:cNvPr>
          <p:cNvGrpSpPr/>
          <p:nvPr userDrawn="1"/>
        </p:nvGrpSpPr>
        <p:grpSpPr>
          <a:xfrm>
            <a:off x="1710812" y="5691942"/>
            <a:ext cx="775494" cy="138016"/>
            <a:chOff x="1631429" y="2378044"/>
            <a:chExt cx="937502" cy="166848"/>
          </a:xfrm>
          <a:solidFill>
            <a:schemeClr val="tx2"/>
          </a:solidFill>
        </p:grpSpPr>
        <p:sp>
          <p:nvSpPr>
            <p:cNvPr id="19" name="Freeform 12">
              <a:extLst>
                <a:ext uri="{FF2B5EF4-FFF2-40B4-BE49-F238E27FC236}">
                  <a16:creationId xmlns:a16="http://schemas.microsoft.com/office/drawing/2014/main" id="{8005A709-BBBB-4D7B-A0A2-5261027F6F70}"/>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0" name="Group 5">
              <a:extLst>
                <a:ext uri="{FF2B5EF4-FFF2-40B4-BE49-F238E27FC236}">
                  <a16:creationId xmlns:a16="http://schemas.microsoft.com/office/drawing/2014/main" id="{9BC76CDB-019C-42F2-A910-FDE1D561FB19}"/>
                </a:ext>
              </a:extLst>
            </p:cNvPr>
            <p:cNvGrpSpPr>
              <a:grpSpLocks noChangeAspect="1"/>
            </p:cNvGrpSpPr>
            <p:nvPr/>
          </p:nvGrpSpPr>
          <p:grpSpPr bwMode="gray">
            <a:xfrm>
              <a:off x="2127148" y="2378659"/>
              <a:ext cx="166513" cy="164554"/>
              <a:chOff x="3331" y="1656"/>
              <a:chExt cx="1020" cy="1008"/>
            </a:xfrm>
            <a:grpFill/>
          </p:grpSpPr>
          <p:sp>
            <p:nvSpPr>
              <p:cNvPr id="42" name="Freeform 6">
                <a:extLst>
                  <a:ext uri="{FF2B5EF4-FFF2-40B4-BE49-F238E27FC236}">
                    <a16:creationId xmlns:a16="http://schemas.microsoft.com/office/drawing/2014/main" id="{391D8CA2-DE87-479B-8965-FAFCED5A8842}"/>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43" name="Freeform 7">
                <a:extLst>
                  <a:ext uri="{FF2B5EF4-FFF2-40B4-BE49-F238E27FC236}">
                    <a16:creationId xmlns:a16="http://schemas.microsoft.com/office/drawing/2014/main" id="{18C9BEBB-3898-451D-94CE-910AB955A45B}"/>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sp>
          <p:nvSpPr>
            <p:cNvPr id="21" name="Freeform 5">
              <a:extLst>
                <a:ext uri="{FF2B5EF4-FFF2-40B4-BE49-F238E27FC236}">
                  <a16:creationId xmlns:a16="http://schemas.microsoft.com/office/drawing/2014/main" id="{23D7E237-5456-4722-A76F-7E771F775CBC}"/>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2" name="Group 4">
              <a:extLst>
                <a:ext uri="{FF2B5EF4-FFF2-40B4-BE49-F238E27FC236}">
                  <a16:creationId xmlns:a16="http://schemas.microsoft.com/office/drawing/2014/main" id="{99DE48FF-8806-4DA5-8F76-449720BF58CD}"/>
                </a:ext>
              </a:extLst>
            </p:cNvPr>
            <p:cNvGrpSpPr>
              <a:grpSpLocks noChangeAspect="1"/>
            </p:cNvGrpSpPr>
            <p:nvPr userDrawn="1"/>
          </p:nvGrpSpPr>
          <p:grpSpPr bwMode="auto">
            <a:xfrm>
              <a:off x="2404478" y="2378640"/>
              <a:ext cx="164453" cy="164592"/>
              <a:chOff x="2653" y="972"/>
              <a:chExt cx="2372" cy="2374"/>
            </a:xfrm>
            <a:grpFill/>
          </p:grpSpPr>
          <p:sp>
            <p:nvSpPr>
              <p:cNvPr id="23" name="Freeform 5">
                <a:extLst>
                  <a:ext uri="{FF2B5EF4-FFF2-40B4-BE49-F238E27FC236}">
                    <a16:creationId xmlns:a16="http://schemas.microsoft.com/office/drawing/2014/main" id="{88EA0166-E256-41AD-BA1B-16D5CAFC801D}"/>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6">
                <a:extLst>
                  <a:ext uri="{FF2B5EF4-FFF2-40B4-BE49-F238E27FC236}">
                    <a16:creationId xmlns:a16="http://schemas.microsoft.com/office/drawing/2014/main" id="{731F0AB1-7583-43A1-9D65-F0929656102C}"/>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Oval 7">
                <a:extLst>
                  <a:ext uri="{FF2B5EF4-FFF2-40B4-BE49-F238E27FC236}">
                    <a16:creationId xmlns:a16="http://schemas.microsoft.com/office/drawing/2014/main" id="{62771BBE-FCDE-47A5-9B77-66CD6F1F4BBF}"/>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sp>
        <p:nvSpPr>
          <p:cNvPr id="44" name="TextBox 43">
            <a:extLst>
              <a:ext uri="{FF2B5EF4-FFF2-40B4-BE49-F238E27FC236}">
                <a16:creationId xmlns:a16="http://schemas.microsoft.com/office/drawing/2014/main" id="{C08BE0CF-A0BD-420A-A60E-2BCB53E831F6}"/>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n-lt"/>
                <a:ea typeface="+mn-ea"/>
                <a:cs typeface="+mn-cs"/>
              </a:rPr>
              <a:t>qualcomm.com &amp; qualcomm.com/blog</a:t>
            </a:r>
          </a:p>
        </p:txBody>
      </p:sp>
      <p:sp>
        <p:nvSpPr>
          <p:cNvPr id="32" name="TextBox 31">
            <a:extLst>
              <a:ext uri="{FF2B5EF4-FFF2-40B4-BE49-F238E27FC236}">
                <a16:creationId xmlns:a16="http://schemas.microsoft.com/office/drawing/2014/main" id="{04C8F070-5B83-5C4D-83FC-6FC26B8CF386}"/>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dirty="0">
                <a:ln>
                  <a:noFill/>
                </a:ln>
                <a:solidFill>
                  <a:srgbClr val="CAD2E0"/>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dirty="0">
                <a:ln>
                  <a:noFill/>
                </a:ln>
                <a:solidFill>
                  <a:srgbClr val="CAD2E0"/>
                </a:solidFill>
                <a:effectLst>
                  <a:innerShdw blurRad="25400" dist="12700" dir="13500000">
                    <a:prstClr val="black">
                      <a:alpha val="50000"/>
                    </a:prstClr>
                  </a:innerShdw>
                </a:effectLst>
                <a:uLnTx/>
                <a:uFillTx/>
              </a:rPr>
              <a:t>h</a:t>
            </a:r>
            <a:r>
              <a:rPr kumimoji="0" lang="en-US" sz="12000" b="0" i="0" u="none" strike="noStrike" kern="1200" cap="none" spc="-600" normalizeH="0" noProof="0" dirty="0">
                <a:ln>
                  <a:noFill/>
                </a:ln>
                <a:solidFill>
                  <a:srgbClr val="CAD2E0"/>
                </a:solidFill>
                <a:effectLst>
                  <a:innerShdw blurRad="25400" dist="12700" dir="13500000">
                    <a:prstClr val="black">
                      <a:alpha val="50000"/>
                    </a:prstClr>
                  </a:innerShdw>
                </a:effectLst>
                <a:uLnTx/>
                <a:uFillTx/>
              </a:rPr>
              <a:t>a</a:t>
            </a:r>
            <a:r>
              <a:rPr kumimoji="0" lang="en-US" sz="12000" b="0" i="0" u="none" strike="noStrike" kern="1200" cap="none" spc="-450" normalizeH="0" noProof="0" dirty="0">
                <a:ln>
                  <a:noFill/>
                </a:ln>
                <a:solidFill>
                  <a:srgbClr val="CAD2E0"/>
                </a:solidFill>
                <a:effectLst>
                  <a:innerShdw blurRad="25400" dist="12700" dir="13500000">
                    <a:prstClr val="black">
                      <a:alpha val="50000"/>
                    </a:prstClr>
                  </a:innerShdw>
                </a:effectLst>
                <a:uLnTx/>
                <a:uFillTx/>
              </a:rPr>
              <a:t>n</a:t>
            </a:r>
            <a:r>
              <a:rPr kumimoji="0" lang="en-US" sz="12000" b="0" i="0" u="none" strike="noStrike" kern="1200" cap="none" spc="-600" normalizeH="0" noProof="0" dirty="0">
                <a:ln>
                  <a:noFill/>
                </a:ln>
                <a:solidFill>
                  <a:srgbClr val="CAD2E0"/>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dirty="0">
                <a:ln>
                  <a:noFill/>
                </a:ln>
                <a:solidFill>
                  <a:srgbClr val="CAD2E0"/>
                </a:solidFill>
                <a:effectLst>
                  <a:innerShdw blurRad="25400" dist="12700" dir="13500000">
                    <a:prstClr val="black">
                      <a:alpha val="50000"/>
                    </a:prstClr>
                  </a:innerShdw>
                </a:effectLst>
                <a:uLnTx/>
                <a:uFillTx/>
              </a:rPr>
              <a:t>y</a:t>
            </a:r>
            <a:r>
              <a:rPr kumimoji="0" lang="en-US" sz="12000" b="0" i="0" u="none" strike="noStrike" kern="1200" cap="none" normalizeH="0" baseline="0" noProof="0" dirty="0">
                <a:ln>
                  <a:noFill/>
                </a:ln>
                <a:solidFill>
                  <a:srgbClr val="CAD2E0"/>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dirty="0">
                <a:ln>
                  <a:noFill/>
                </a:ln>
                <a:solidFill>
                  <a:srgbClr val="CAD2E0"/>
                </a:solidFill>
                <a:effectLst>
                  <a:innerShdw blurRad="25400" dist="12700" dir="13500000">
                    <a:prstClr val="black">
                      <a:alpha val="50000"/>
                    </a:prstClr>
                  </a:innerShdw>
                </a:effectLst>
                <a:uLnTx/>
                <a:uFillTx/>
              </a:rPr>
              <a:t>u</a:t>
            </a:r>
          </a:p>
        </p:txBody>
      </p:sp>
      <p:pic>
        <p:nvPicPr>
          <p:cNvPr id="17" name="Graphic 16">
            <a:extLst>
              <a:ext uri="{FF2B5EF4-FFF2-40B4-BE49-F238E27FC236}">
                <a16:creationId xmlns:a16="http://schemas.microsoft.com/office/drawing/2014/main" id="{896B01E0-2DF7-4B47-9F61-A0EC05C3D5A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81482" y="5713625"/>
            <a:ext cx="162541" cy="112193"/>
          </a:xfrm>
          <a:prstGeom prst="rect">
            <a:avLst/>
          </a:prstGeom>
        </p:spPr>
      </p:pic>
    </p:spTree>
    <p:extLst>
      <p:ext uri="{BB962C8B-B14F-4D97-AF65-F5344CB8AC3E}">
        <p14:creationId xmlns:p14="http://schemas.microsoft.com/office/powerpoint/2010/main" val="167794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hank You Blue">
    <p:bg>
      <p:bgPr>
        <a:solidFill>
          <a:schemeClr val="accent1"/>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214ACD"/>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4334172" y="5253814"/>
            <a:ext cx="7006928" cy="1487554"/>
          </a:xfrm>
          <a:prstGeom prst="rect">
            <a:avLst/>
          </a:prstGeom>
          <a:noFill/>
        </p:spPr>
        <p:txBody>
          <a:bodyPr wrap="square" lIns="0" tIns="0" rIns="0" bIns="0" numCol="2" spcCol="118872" rtlCol="0">
            <a:no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Nothing in these materials is an offer to sell any of the components</a:t>
            </a:r>
            <a:br>
              <a:rPr kumimoji="0" lang="en-US" sz="800" b="0" i="0" u="none" strike="noStrike" kern="1200" cap="none" spc="0" normalizeH="0" baseline="0" noProof="0">
                <a:ln>
                  <a:noFill/>
                </a:ln>
                <a:solidFill>
                  <a:schemeClr val="bg1"/>
                </a:solidFill>
                <a:effectLst/>
                <a:uLnTx/>
                <a:uFillTx/>
                <a:latin typeface="+mn-lt"/>
                <a:ea typeface="+mn-ea"/>
                <a:cs typeface="+mn-cs"/>
              </a:rPr>
            </a:br>
            <a:r>
              <a:rPr kumimoji="0" lang="en-US" sz="800" b="0" i="0" u="none" strike="noStrike" kern="1200" cap="none" spc="0" normalizeH="0" baseline="0" noProof="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©2018-2022 Qualcomm Technologies, Inc. and/or its affiliated companies. All Rights Reserved.</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Qualcomm is a trademark or registered trademark of Qualcomm Incorporated. Other products and brand names may be trademarks or registered trademarks of their respective owners.</a:t>
            </a: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r>
              <a:rPr kumimoji="0" lang="en-US" sz="800" b="0" i="0" u="none" strike="noStrike" kern="1200" cap="none" spc="0" normalizeH="0" baseline="0" noProof="0">
                <a:ln>
                  <a:noFill/>
                </a:ln>
                <a:solidFill>
                  <a:schemeClr val="bg1"/>
                </a:solidFill>
                <a:effectLst/>
                <a:uLnTx/>
                <a:uFillTx/>
                <a:latin typeface="+mn-lt"/>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grpSp>
        <p:nvGrpSpPr>
          <p:cNvPr id="58" name="Group 57">
            <a:extLst>
              <a:ext uri="{FF2B5EF4-FFF2-40B4-BE49-F238E27FC236}">
                <a16:creationId xmlns:a16="http://schemas.microsoft.com/office/drawing/2014/main" id="{D2263959-0D5E-4535-B8E3-EE86485A7E68}"/>
              </a:ext>
            </a:extLst>
          </p:cNvPr>
          <p:cNvGrpSpPr/>
          <p:nvPr userDrawn="1"/>
        </p:nvGrpSpPr>
        <p:grpSpPr>
          <a:xfrm>
            <a:off x="1710812" y="5691942"/>
            <a:ext cx="775494" cy="138016"/>
            <a:chOff x="1631429" y="2378044"/>
            <a:chExt cx="937502" cy="166848"/>
          </a:xfrm>
          <a:solidFill>
            <a:schemeClr val="bg1"/>
          </a:solidFill>
        </p:grpSpPr>
        <p:sp>
          <p:nvSpPr>
            <p:cNvPr id="59" name="Freeform 12">
              <a:extLst>
                <a:ext uri="{FF2B5EF4-FFF2-40B4-BE49-F238E27FC236}">
                  <a16:creationId xmlns:a16="http://schemas.microsoft.com/office/drawing/2014/main" id="{A11D3DD9-F924-43C3-B31A-70B9161D3B08}"/>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60" name="Group 5">
              <a:extLst>
                <a:ext uri="{FF2B5EF4-FFF2-40B4-BE49-F238E27FC236}">
                  <a16:creationId xmlns:a16="http://schemas.microsoft.com/office/drawing/2014/main" id="{9610DB91-B92A-41ED-B83D-775EEEF84061}"/>
                </a:ext>
              </a:extLst>
            </p:cNvPr>
            <p:cNvGrpSpPr>
              <a:grpSpLocks noChangeAspect="1"/>
            </p:cNvGrpSpPr>
            <p:nvPr/>
          </p:nvGrpSpPr>
          <p:grpSpPr bwMode="gray">
            <a:xfrm>
              <a:off x="2127148" y="2378659"/>
              <a:ext cx="166513" cy="164554"/>
              <a:chOff x="3331" y="1656"/>
              <a:chExt cx="1020" cy="1008"/>
            </a:xfrm>
            <a:grpFill/>
          </p:grpSpPr>
          <p:sp>
            <p:nvSpPr>
              <p:cNvPr id="66" name="Freeform 6">
                <a:extLst>
                  <a:ext uri="{FF2B5EF4-FFF2-40B4-BE49-F238E27FC236}">
                    <a16:creationId xmlns:a16="http://schemas.microsoft.com/office/drawing/2014/main" id="{5D15FC4E-A138-4A6F-84C3-80C835394BC9}"/>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67" name="Freeform 7">
                <a:extLst>
                  <a:ext uri="{FF2B5EF4-FFF2-40B4-BE49-F238E27FC236}">
                    <a16:creationId xmlns:a16="http://schemas.microsoft.com/office/drawing/2014/main" id="{EB1048F4-A47B-449C-9FEF-55516485867B}"/>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sp>
          <p:nvSpPr>
            <p:cNvPr id="61" name="Freeform 5">
              <a:extLst>
                <a:ext uri="{FF2B5EF4-FFF2-40B4-BE49-F238E27FC236}">
                  <a16:creationId xmlns:a16="http://schemas.microsoft.com/office/drawing/2014/main" id="{5EA95CC1-61F3-4E57-BC84-E5B3F5F96830}"/>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62" name="Group 4">
              <a:extLst>
                <a:ext uri="{FF2B5EF4-FFF2-40B4-BE49-F238E27FC236}">
                  <a16:creationId xmlns:a16="http://schemas.microsoft.com/office/drawing/2014/main" id="{7E82144C-2F7F-49A7-AB78-05D3ABED7DAD}"/>
                </a:ext>
              </a:extLst>
            </p:cNvPr>
            <p:cNvGrpSpPr>
              <a:grpSpLocks noChangeAspect="1"/>
            </p:cNvGrpSpPr>
            <p:nvPr userDrawn="1"/>
          </p:nvGrpSpPr>
          <p:grpSpPr bwMode="auto">
            <a:xfrm>
              <a:off x="2404478" y="2378640"/>
              <a:ext cx="164453" cy="164592"/>
              <a:chOff x="2653" y="972"/>
              <a:chExt cx="2372" cy="2374"/>
            </a:xfrm>
            <a:grpFill/>
          </p:grpSpPr>
          <p:sp>
            <p:nvSpPr>
              <p:cNvPr id="63" name="Freeform 5">
                <a:extLst>
                  <a:ext uri="{FF2B5EF4-FFF2-40B4-BE49-F238E27FC236}">
                    <a16:creationId xmlns:a16="http://schemas.microsoft.com/office/drawing/2014/main" id="{D9294104-3D3C-493C-A236-AC9E31724066}"/>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6">
                <a:extLst>
                  <a:ext uri="{FF2B5EF4-FFF2-40B4-BE49-F238E27FC236}">
                    <a16:creationId xmlns:a16="http://schemas.microsoft.com/office/drawing/2014/main" id="{3B4A8528-5F22-4044-95BF-1EA675318076}"/>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Oval 7">
                <a:extLst>
                  <a:ext uri="{FF2B5EF4-FFF2-40B4-BE49-F238E27FC236}">
                    <a16:creationId xmlns:a16="http://schemas.microsoft.com/office/drawing/2014/main" id="{11AAAB04-0293-4E3C-8722-BFEADE5EF0F6}"/>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sp>
        <p:nvSpPr>
          <p:cNvPr id="68" name="TextBox 67">
            <a:extLst>
              <a:ext uri="{FF2B5EF4-FFF2-40B4-BE49-F238E27FC236}">
                <a16:creationId xmlns:a16="http://schemas.microsoft.com/office/drawing/2014/main" id="{2C46E43E-DAC5-48FD-B064-58807FF1A8C2}"/>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qualcomm.com &amp; qualcomm.com/blog</a:t>
            </a:r>
          </a:p>
        </p:txBody>
      </p:sp>
      <p:sp>
        <p:nvSpPr>
          <p:cNvPr id="18" name="TextBox 17">
            <a:extLst>
              <a:ext uri="{FF2B5EF4-FFF2-40B4-BE49-F238E27FC236}">
                <a16:creationId xmlns:a16="http://schemas.microsoft.com/office/drawing/2014/main" id="{57DEABFE-66C4-5947-8424-FF8BFD492C38}"/>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dirty="0">
                <a:ln>
                  <a:noFill/>
                </a:ln>
                <a:solidFill>
                  <a:srgbClr val="1F46C3"/>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dirty="0">
                <a:ln>
                  <a:noFill/>
                </a:ln>
                <a:solidFill>
                  <a:srgbClr val="1F46C3"/>
                </a:solidFill>
                <a:effectLst>
                  <a:innerShdw blurRad="25400" dist="12700" dir="13500000">
                    <a:prstClr val="black">
                      <a:alpha val="50000"/>
                    </a:prstClr>
                  </a:innerShdw>
                </a:effectLst>
                <a:uLnTx/>
                <a:uFillTx/>
              </a:rPr>
              <a:t>h</a:t>
            </a:r>
            <a:r>
              <a:rPr kumimoji="0" lang="en-US" sz="12000" b="0" i="0" u="none" strike="noStrike" kern="1200" cap="none" spc="-600" normalizeH="0" noProof="0" dirty="0">
                <a:ln>
                  <a:noFill/>
                </a:ln>
                <a:solidFill>
                  <a:srgbClr val="1F46C3"/>
                </a:solidFill>
                <a:effectLst>
                  <a:innerShdw blurRad="25400" dist="12700" dir="13500000">
                    <a:prstClr val="black">
                      <a:alpha val="50000"/>
                    </a:prstClr>
                  </a:innerShdw>
                </a:effectLst>
                <a:uLnTx/>
                <a:uFillTx/>
              </a:rPr>
              <a:t>a</a:t>
            </a:r>
            <a:r>
              <a:rPr kumimoji="0" lang="en-US" sz="12000" b="0" i="0" u="none" strike="noStrike" kern="1200" cap="none" spc="-450" normalizeH="0" noProof="0" dirty="0">
                <a:ln>
                  <a:noFill/>
                </a:ln>
                <a:solidFill>
                  <a:srgbClr val="1F46C3"/>
                </a:solidFill>
                <a:effectLst>
                  <a:innerShdw blurRad="25400" dist="12700" dir="13500000">
                    <a:prstClr val="black">
                      <a:alpha val="50000"/>
                    </a:prstClr>
                  </a:innerShdw>
                </a:effectLst>
                <a:uLnTx/>
                <a:uFillTx/>
              </a:rPr>
              <a:t>n</a:t>
            </a:r>
            <a:r>
              <a:rPr kumimoji="0" lang="en-US" sz="12000" b="0" i="0" u="none" strike="noStrike" kern="1200" cap="none" spc="-600" normalizeH="0" noProof="0" dirty="0">
                <a:ln>
                  <a:noFill/>
                </a:ln>
                <a:solidFill>
                  <a:srgbClr val="1F46C3"/>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dirty="0">
                <a:ln>
                  <a:noFill/>
                </a:ln>
                <a:solidFill>
                  <a:srgbClr val="1F46C3"/>
                </a:solidFill>
                <a:effectLst>
                  <a:innerShdw blurRad="25400" dist="12700" dir="13500000">
                    <a:prstClr val="black">
                      <a:alpha val="50000"/>
                    </a:prstClr>
                  </a:innerShdw>
                </a:effectLst>
                <a:uLnTx/>
                <a:uFillTx/>
              </a:rPr>
              <a:t>y</a:t>
            </a:r>
            <a:r>
              <a:rPr kumimoji="0" lang="en-US" sz="12000" b="0" i="0" u="none" strike="noStrike" kern="1200" cap="none" normalizeH="0" baseline="0" noProof="0" dirty="0">
                <a:ln>
                  <a:noFill/>
                </a:ln>
                <a:solidFill>
                  <a:srgbClr val="1F46C3"/>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dirty="0">
                <a:ln>
                  <a:noFill/>
                </a:ln>
                <a:solidFill>
                  <a:srgbClr val="1F46C3"/>
                </a:solidFill>
                <a:effectLst>
                  <a:innerShdw blurRad="25400" dist="12700" dir="13500000">
                    <a:prstClr val="black">
                      <a:alpha val="50000"/>
                    </a:prstClr>
                  </a:innerShdw>
                </a:effectLst>
                <a:uLnTx/>
                <a:uFillTx/>
              </a:rPr>
              <a:t>u</a:t>
            </a:r>
          </a:p>
        </p:txBody>
      </p:sp>
      <p:pic>
        <p:nvPicPr>
          <p:cNvPr id="17" name="Graphic 16">
            <a:extLst>
              <a:ext uri="{FF2B5EF4-FFF2-40B4-BE49-F238E27FC236}">
                <a16:creationId xmlns:a16="http://schemas.microsoft.com/office/drawing/2014/main" id="{31879C40-B9C3-4703-B80A-20EB400A24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81482" y="5713625"/>
            <a:ext cx="162541" cy="112193"/>
          </a:xfrm>
          <a:prstGeom prst="rect">
            <a:avLst/>
          </a:prstGeom>
        </p:spPr>
      </p:pic>
    </p:spTree>
    <p:extLst>
      <p:ext uri="{BB962C8B-B14F-4D97-AF65-F5344CB8AC3E}">
        <p14:creationId xmlns:p14="http://schemas.microsoft.com/office/powerpoint/2010/main" val="374745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hank You Gunmetal">
    <p:bg>
      <p:bgPr>
        <a:solidFill>
          <a:schemeClr val="accent5"/>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44536C"/>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4334172" y="5253814"/>
            <a:ext cx="7006928" cy="1487554"/>
          </a:xfrm>
          <a:prstGeom prst="rect">
            <a:avLst/>
          </a:prstGeom>
          <a:noFill/>
        </p:spPr>
        <p:txBody>
          <a:bodyPr wrap="square" lIns="0" tIns="0" rIns="0" bIns="0" numCol="2" spcCol="118872" rtlCol="0">
            <a:no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Nothing in these materials is an offer to sell any of the components</a:t>
            </a:r>
            <a:br>
              <a:rPr kumimoji="0" lang="en-US" sz="800" b="0" i="0" u="none" strike="noStrike" kern="1200" cap="none" spc="0" normalizeH="0" baseline="0" noProof="0">
                <a:ln>
                  <a:noFill/>
                </a:ln>
                <a:solidFill>
                  <a:schemeClr val="bg1"/>
                </a:solidFill>
                <a:effectLst/>
                <a:uLnTx/>
                <a:uFillTx/>
                <a:latin typeface="+mn-lt"/>
                <a:ea typeface="+mn-ea"/>
                <a:cs typeface="+mn-cs"/>
              </a:rPr>
            </a:br>
            <a:r>
              <a:rPr kumimoji="0" lang="en-US" sz="800" b="0" i="0" u="none" strike="noStrike" kern="1200" cap="none" spc="0" normalizeH="0" baseline="0" noProof="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©2018-2022 Qualcomm Technologies, Inc. and/or its affiliated companies. All Rights Reserved.</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Qualcomm is a trademark or registered trademark of Qualcomm Incorporated. Other products and brand names may be trademarks or registered trademarks of their respective owners.</a:t>
            </a: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r>
              <a:rPr kumimoji="0" lang="en-US" sz="800" b="0" i="0" u="none" strike="noStrike" kern="1200" cap="none" spc="0" normalizeH="0" baseline="0" noProof="0">
                <a:ln>
                  <a:noFill/>
                </a:ln>
                <a:solidFill>
                  <a:schemeClr val="bg1"/>
                </a:solidFill>
                <a:effectLst/>
                <a:uLnTx/>
                <a:uFillTx/>
                <a:latin typeface="+mn-lt"/>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grpSp>
        <p:nvGrpSpPr>
          <p:cNvPr id="18" name="Group 17">
            <a:extLst>
              <a:ext uri="{FF2B5EF4-FFF2-40B4-BE49-F238E27FC236}">
                <a16:creationId xmlns:a16="http://schemas.microsoft.com/office/drawing/2014/main" id="{08AEDC1E-2373-4944-8367-11E011C4F462}"/>
              </a:ext>
            </a:extLst>
          </p:cNvPr>
          <p:cNvGrpSpPr/>
          <p:nvPr userDrawn="1"/>
        </p:nvGrpSpPr>
        <p:grpSpPr>
          <a:xfrm>
            <a:off x="1710812" y="5691942"/>
            <a:ext cx="775494" cy="138016"/>
            <a:chOff x="1631429" y="2378044"/>
            <a:chExt cx="937502" cy="166848"/>
          </a:xfrm>
          <a:solidFill>
            <a:schemeClr val="bg1"/>
          </a:solidFill>
        </p:grpSpPr>
        <p:sp>
          <p:nvSpPr>
            <p:cNvPr id="19" name="Freeform 12">
              <a:extLst>
                <a:ext uri="{FF2B5EF4-FFF2-40B4-BE49-F238E27FC236}">
                  <a16:creationId xmlns:a16="http://schemas.microsoft.com/office/drawing/2014/main" id="{10458B54-4D9C-4020-B5A7-EB1091738F7B}"/>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0" name="Group 5">
              <a:extLst>
                <a:ext uri="{FF2B5EF4-FFF2-40B4-BE49-F238E27FC236}">
                  <a16:creationId xmlns:a16="http://schemas.microsoft.com/office/drawing/2014/main" id="{13D6D7D5-B0C5-4D57-A7D7-7C06DAE1DE19}"/>
                </a:ext>
              </a:extLst>
            </p:cNvPr>
            <p:cNvGrpSpPr>
              <a:grpSpLocks noChangeAspect="1"/>
            </p:cNvGrpSpPr>
            <p:nvPr/>
          </p:nvGrpSpPr>
          <p:grpSpPr bwMode="gray">
            <a:xfrm>
              <a:off x="2127148" y="2378659"/>
              <a:ext cx="166513" cy="164554"/>
              <a:chOff x="3331" y="1656"/>
              <a:chExt cx="1020" cy="1008"/>
            </a:xfrm>
            <a:grpFill/>
          </p:grpSpPr>
          <p:sp>
            <p:nvSpPr>
              <p:cNvPr id="42" name="Freeform 6">
                <a:extLst>
                  <a:ext uri="{FF2B5EF4-FFF2-40B4-BE49-F238E27FC236}">
                    <a16:creationId xmlns:a16="http://schemas.microsoft.com/office/drawing/2014/main" id="{28D1E2A4-F407-4B80-81CB-EFBCE1C72BEF}"/>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43" name="Freeform 7">
                <a:extLst>
                  <a:ext uri="{FF2B5EF4-FFF2-40B4-BE49-F238E27FC236}">
                    <a16:creationId xmlns:a16="http://schemas.microsoft.com/office/drawing/2014/main" id="{85A0FEBD-193A-40CC-96AA-5F2EF7A62DCB}"/>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sp>
          <p:nvSpPr>
            <p:cNvPr id="21" name="Freeform 5">
              <a:extLst>
                <a:ext uri="{FF2B5EF4-FFF2-40B4-BE49-F238E27FC236}">
                  <a16:creationId xmlns:a16="http://schemas.microsoft.com/office/drawing/2014/main" id="{68B6EC15-3542-4064-B905-5B7E2875FF64}"/>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2" name="Group 4">
              <a:extLst>
                <a:ext uri="{FF2B5EF4-FFF2-40B4-BE49-F238E27FC236}">
                  <a16:creationId xmlns:a16="http://schemas.microsoft.com/office/drawing/2014/main" id="{3021A4B8-B144-43E5-8BD8-33A72778A6BA}"/>
                </a:ext>
              </a:extLst>
            </p:cNvPr>
            <p:cNvGrpSpPr>
              <a:grpSpLocks noChangeAspect="1"/>
            </p:cNvGrpSpPr>
            <p:nvPr userDrawn="1"/>
          </p:nvGrpSpPr>
          <p:grpSpPr bwMode="auto">
            <a:xfrm>
              <a:off x="2404478" y="2378640"/>
              <a:ext cx="164453" cy="164592"/>
              <a:chOff x="2653" y="972"/>
              <a:chExt cx="2372" cy="2374"/>
            </a:xfrm>
            <a:grpFill/>
          </p:grpSpPr>
          <p:sp>
            <p:nvSpPr>
              <p:cNvPr id="23" name="Freeform 5">
                <a:extLst>
                  <a:ext uri="{FF2B5EF4-FFF2-40B4-BE49-F238E27FC236}">
                    <a16:creationId xmlns:a16="http://schemas.microsoft.com/office/drawing/2014/main" id="{489C05F8-61AD-441D-B138-29A81C1DF35E}"/>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6">
                <a:extLst>
                  <a:ext uri="{FF2B5EF4-FFF2-40B4-BE49-F238E27FC236}">
                    <a16:creationId xmlns:a16="http://schemas.microsoft.com/office/drawing/2014/main" id="{4E793369-8EBF-4149-A444-C7B8AE1E5B2A}"/>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Oval 7">
                <a:extLst>
                  <a:ext uri="{FF2B5EF4-FFF2-40B4-BE49-F238E27FC236}">
                    <a16:creationId xmlns:a16="http://schemas.microsoft.com/office/drawing/2014/main" id="{3BF0DD80-9155-4F8B-B32F-652FC0176920}"/>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sp>
        <p:nvSpPr>
          <p:cNvPr id="44" name="TextBox 43">
            <a:extLst>
              <a:ext uri="{FF2B5EF4-FFF2-40B4-BE49-F238E27FC236}">
                <a16:creationId xmlns:a16="http://schemas.microsoft.com/office/drawing/2014/main" id="{22F70D0A-56DD-483C-9B92-40FB17FA7A59}"/>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qualcomm.com &amp; qualcomm.com/blog</a:t>
            </a:r>
          </a:p>
        </p:txBody>
      </p:sp>
      <p:sp>
        <p:nvSpPr>
          <p:cNvPr id="27" name="TextBox 26">
            <a:extLst>
              <a:ext uri="{FF2B5EF4-FFF2-40B4-BE49-F238E27FC236}">
                <a16:creationId xmlns:a16="http://schemas.microsoft.com/office/drawing/2014/main" id="{9F624AB4-C8F8-DB43-96C6-817E21A96454}"/>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dirty="0">
                <a:ln>
                  <a:noFill/>
                </a:ln>
                <a:solidFill>
                  <a:srgbClr val="3F4D63"/>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dirty="0">
                <a:ln>
                  <a:noFill/>
                </a:ln>
                <a:solidFill>
                  <a:srgbClr val="3F4D63"/>
                </a:solidFill>
                <a:effectLst>
                  <a:innerShdw blurRad="25400" dist="12700" dir="13500000">
                    <a:prstClr val="black">
                      <a:alpha val="50000"/>
                    </a:prstClr>
                  </a:innerShdw>
                </a:effectLst>
                <a:uLnTx/>
                <a:uFillTx/>
              </a:rPr>
              <a:t>h</a:t>
            </a:r>
            <a:r>
              <a:rPr kumimoji="0" lang="en-US" sz="12000" b="0" i="0" u="none" strike="noStrike" kern="1200" cap="none" spc="-600" normalizeH="0" noProof="0" dirty="0">
                <a:ln>
                  <a:noFill/>
                </a:ln>
                <a:solidFill>
                  <a:srgbClr val="3F4D63"/>
                </a:solidFill>
                <a:effectLst>
                  <a:innerShdw blurRad="25400" dist="12700" dir="13500000">
                    <a:prstClr val="black">
                      <a:alpha val="50000"/>
                    </a:prstClr>
                  </a:innerShdw>
                </a:effectLst>
                <a:uLnTx/>
                <a:uFillTx/>
              </a:rPr>
              <a:t>a</a:t>
            </a:r>
            <a:r>
              <a:rPr kumimoji="0" lang="en-US" sz="12000" b="0" i="0" u="none" strike="noStrike" kern="1200" cap="none" spc="-450" normalizeH="0" noProof="0" dirty="0">
                <a:ln>
                  <a:noFill/>
                </a:ln>
                <a:solidFill>
                  <a:srgbClr val="3F4D63"/>
                </a:solidFill>
                <a:effectLst>
                  <a:innerShdw blurRad="25400" dist="12700" dir="13500000">
                    <a:prstClr val="black">
                      <a:alpha val="50000"/>
                    </a:prstClr>
                  </a:innerShdw>
                </a:effectLst>
                <a:uLnTx/>
                <a:uFillTx/>
              </a:rPr>
              <a:t>n</a:t>
            </a:r>
            <a:r>
              <a:rPr kumimoji="0" lang="en-US" sz="12000" b="0" i="0" u="none" strike="noStrike" kern="1200" cap="none" spc="-600" normalizeH="0" noProof="0" dirty="0">
                <a:ln>
                  <a:noFill/>
                </a:ln>
                <a:solidFill>
                  <a:srgbClr val="3F4D63"/>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dirty="0">
                <a:ln>
                  <a:noFill/>
                </a:ln>
                <a:solidFill>
                  <a:srgbClr val="3F4D63"/>
                </a:solidFill>
                <a:effectLst>
                  <a:innerShdw blurRad="25400" dist="12700" dir="13500000">
                    <a:prstClr val="black">
                      <a:alpha val="50000"/>
                    </a:prstClr>
                  </a:innerShdw>
                </a:effectLst>
                <a:uLnTx/>
                <a:uFillTx/>
              </a:rPr>
              <a:t>y</a:t>
            </a:r>
            <a:r>
              <a:rPr kumimoji="0" lang="en-US" sz="12000" b="0" i="0" u="none" strike="noStrike" kern="1200" cap="none" normalizeH="0" baseline="0" noProof="0" dirty="0">
                <a:ln>
                  <a:noFill/>
                </a:ln>
                <a:solidFill>
                  <a:srgbClr val="3F4D63"/>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dirty="0">
                <a:ln>
                  <a:noFill/>
                </a:ln>
                <a:solidFill>
                  <a:srgbClr val="3F4D63"/>
                </a:solidFill>
                <a:effectLst>
                  <a:innerShdw blurRad="25400" dist="12700" dir="13500000">
                    <a:prstClr val="black">
                      <a:alpha val="50000"/>
                    </a:prstClr>
                  </a:innerShdw>
                </a:effectLst>
                <a:uLnTx/>
                <a:uFillTx/>
              </a:rPr>
              <a:t>u</a:t>
            </a:r>
          </a:p>
        </p:txBody>
      </p:sp>
      <p:pic>
        <p:nvPicPr>
          <p:cNvPr id="17" name="Graphic 16">
            <a:extLst>
              <a:ext uri="{FF2B5EF4-FFF2-40B4-BE49-F238E27FC236}">
                <a16:creationId xmlns:a16="http://schemas.microsoft.com/office/drawing/2014/main" id="{0D58DC8A-6076-475B-B728-6C5A846DB1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81482" y="5713625"/>
            <a:ext cx="162541" cy="112193"/>
          </a:xfrm>
          <a:prstGeom prst="rect">
            <a:avLst/>
          </a:prstGeom>
        </p:spPr>
      </p:pic>
    </p:spTree>
    <p:extLst>
      <p:ext uri="{BB962C8B-B14F-4D97-AF65-F5344CB8AC3E}">
        <p14:creationId xmlns:p14="http://schemas.microsoft.com/office/powerpoint/2010/main" val="30679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hank You Midnight">
    <p:bg>
      <p:bgPr>
        <a:solidFill>
          <a:schemeClr val="tx2"/>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091F35"/>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grpSp>
        <p:nvGrpSpPr>
          <p:cNvPr id="27" name="Group 26">
            <a:extLst>
              <a:ext uri="{FF2B5EF4-FFF2-40B4-BE49-F238E27FC236}">
                <a16:creationId xmlns:a16="http://schemas.microsoft.com/office/drawing/2014/main" id="{AF8A1825-57A9-4763-8F8E-CD3B0E1F4DB2}"/>
              </a:ext>
            </a:extLst>
          </p:cNvPr>
          <p:cNvGrpSpPr/>
          <p:nvPr userDrawn="1"/>
        </p:nvGrpSpPr>
        <p:grpSpPr>
          <a:xfrm>
            <a:off x="1710812" y="5691942"/>
            <a:ext cx="775494" cy="138016"/>
            <a:chOff x="1631429" y="2378044"/>
            <a:chExt cx="937502" cy="166848"/>
          </a:xfrm>
          <a:solidFill>
            <a:schemeClr val="bg1"/>
          </a:solidFill>
        </p:grpSpPr>
        <p:sp>
          <p:nvSpPr>
            <p:cNvPr id="28" name="Freeform 12">
              <a:extLst>
                <a:ext uri="{FF2B5EF4-FFF2-40B4-BE49-F238E27FC236}">
                  <a16:creationId xmlns:a16="http://schemas.microsoft.com/office/drawing/2014/main" id="{78287F34-1CA2-4812-B051-63F526F54C29}"/>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9" name="Group 5">
              <a:extLst>
                <a:ext uri="{FF2B5EF4-FFF2-40B4-BE49-F238E27FC236}">
                  <a16:creationId xmlns:a16="http://schemas.microsoft.com/office/drawing/2014/main" id="{6CE44B63-8B7B-4E23-ACEC-5E64570BE446}"/>
                </a:ext>
              </a:extLst>
            </p:cNvPr>
            <p:cNvGrpSpPr>
              <a:grpSpLocks noChangeAspect="1"/>
            </p:cNvGrpSpPr>
            <p:nvPr/>
          </p:nvGrpSpPr>
          <p:grpSpPr bwMode="gray">
            <a:xfrm>
              <a:off x="2127148" y="2378659"/>
              <a:ext cx="166513" cy="164554"/>
              <a:chOff x="3331" y="1656"/>
              <a:chExt cx="1020" cy="1008"/>
            </a:xfrm>
            <a:grpFill/>
          </p:grpSpPr>
          <p:sp>
            <p:nvSpPr>
              <p:cNvPr id="35" name="Freeform 6">
                <a:extLst>
                  <a:ext uri="{FF2B5EF4-FFF2-40B4-BE49-F238E27FC236}">
                    <a16:creationId xmlns:a16="http://schemas.microsoft.com/office/drawing/2014/main" id="{C3B6196A-AB4B-4E60-BCCD-B56B7B638808}"/>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36" name="Freeform 7">
                <a:extLst>
                  <a:ext uri="{FF2B5EF4-FFF2-40B4-BE49-F238E27FC236}">
                    <a16:creationId xmlns:a16="http://schemas.microsoft.com/office/drawing/2014/main" id="{B8FF8FCB-503B-4536-BFE8-B286C70EE9F6}"/>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sp>
          <p:nvSpPr>
            <p:cNvPr id="30" name="Freeform 5">
              <a:extLst>
                <a:ext uri="{FF2B5EF4-FFF2-40B4-BE49-F238E27FC236}">
                  <a16:creationId xmlns:a16="http://schemas.microsoft.com/office/drawing/2014/main" id="{8D5E19F8-8DB8-4DBD-A90B-5EA568971ABD}"/>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31" name="Group 4">
              <a:extLst>
                <a:ext uri="{FF2B5EF4-FFF2-40B4-BE49-F238E27FC236}">
                  <a16:creationId xmlns:a16="http://schemas.microsoft.com/office/drawing/2014/main" id="{18A7F4A7-B62F-4D17-A607-A137E64EAB02}"/>
                </a:ext>
              </a:extLst>
            </p:cNvPr>
            <p:cNvGrpSpPr>
              <a:grpSpLocks noChangeAspect="1"/>
            </p:cNvGrpSpPr>
            <p:nvPr userDrawn="1"/>
          </p:nvGrpSpPr>
          <p:grpSpPr bwMode="auto">
            <a:xfrm>
              <a:off x="2404478" y="2378640"/>
              <a:ext cx="164453" cy="164592"/>
              <a:chOff x="2653" y="972"/>
              <a:chExt cx="2372" cy="2374"/>
            </a:xfrm>
            <a:grpFill/>
          </p:grpSpPr>
          <p:sp>
            <p:nvSpPr>
              <p:cNvPr id="32" name="Freeform 5">
                <a:extLst>
                  <a:ext uri="{FF2B5EF4-FFF2-40B4-BE49-F238E27FC236}">
                    <a16:creationId xmlns:a16="http://schemas.microsoft.com/office/drawing/2014/main" id="{9A5AE989-E7DE-43CD-841D-162E769E3099}"/>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3" name="Freeform 6">
                <a:extLst>
                  <a:ext uri="{FF2B5EF4-FFF2-40B4-BE49-F238E27FC236}">
                    <a16:creationId xmlns:a16="http://schemas.microsoft.com/office/drawing/2014/main" id="{16F86636-4213-48A8-9DEF-E20CAE35D26C}"/>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Oval 7">
                <a:extLst>
                  <a:ext uri="{FF2B5EF4-FFF2-40B4-BE49-F238E27FC236}">
                    <a16:creationId xmlns:a16="http://schemas.microsoft.com/office/drawing/2014/main" id="{2A59154D-F041-4BBD-B76D-9F78B8C62464}"/>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sp>
        <p:nvSpPr>
          <p:cNvPr id="38" name="TextBox 37">
            <a:extLst>
              <a:ext uri="{FF2B5EF4-FFF2-40B4-BE49-F238E27FC236}">
                <a16:creationId xmlns:a16="http://schemas.microsoft.com/office/drawing/2014/main" id="{5A83A160-D46F-4734-801C-1A888641CFE8}"/>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qualcomm.com &amp; qualcomm.com/blog</a:t>
            </a: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4334172" y="5253814"/>
            <a:ext cx="7006928" cy="1487554"/>
          </a:xfrm>
          <a:prstGeom prst="rect">
            <a:avLst/>
          </a:prstGeom>
          <a:noFill/>
        </p:spPr>
        <p:txBody>
          <a:bodyPr wrap="square" lIns="0" tIns="0" rIns="0" bIns="0" numCol="2" spcCol="118872" rtlCol="0">
            <a:no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Nothing in these materials is an offer to sell any of the components</a:t>
            </a:r>
            <a:br>
              <a:rPr kumimoji="0" lang="en-US" sz="800" b="0" i="0" u="none" strike="noStrike" kern="1200" cap="none" spc="0" normalizeH="0" baseline="0" noProof="0">
                <a:ln>
                  <a:noFill/>
                </a:ln>
                <a:solidFill>
                  <a:schemeClr val="bg1"/>
                </a:solidFill>
                <a:effectLst/>
                <a:uLnTx/>
                <a:uFillTx/>
                <a:latin typeface="+mn-lt"/>
                <a:ea typeface="+mn-ea"/>
                <a:cs typeface="+mn-cs"/>
              </a:rPr>
            </a:br>
            <a:r>
              <a:rPr kumimoji="0" lang="en-US" sz="800" b="0" i="0" u="none" strike="noStrike" kern="1200" cap="none" spc="0" normalizeH="0" baseline="0" noProof="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©2018-2022 Qualcomm Technologies, Inc. and/or its affiliated companies. All Rights Reserved.</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Qualcomm is a trademark or registered trademark of Qualcomm Incorporated. Other products and brand names may be trademarks or registered trademarks of their respective owners.</a:t>
            </a: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r>
              <a:rPr kumimoji="0" lang="en-US" sz="800" b="0" i="0" u="none" strike="noStrike" kern="1200" cap="none" spc="0" normalizeH="0" baseline="0" noProof="0">
                <a:ln>
                  <a:noFill/>
                </a:ln>
                <a:solidFill>
                  <a:schemeClr val="bg1"/>
                </a:solidFill>
                <a:effectLst/>
                <a:uLnTx/>
                <a:uFillTx/>
                <a:latin typeface="+mn-lt"/>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sp>
        <p:nvSpPr>
          <p:cNvPr id="17" name="TextBox 16">
            <a:extLst>
              <a:ext uri="{FF2B5EF4-FFF2-40B4-BE49-F238E27FC236}">
                <a16:creationId xmlns:a16="http://schemas.microsoft.com/office/drawing/2014/main" id="{92404B8A-66AD-4D44-AFE4-9BECF391E4CB}"/>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dirty="0">
                <a:ln>
                  <a:noFill/>
                </a:ln>
                <a:solidFill>
                  <a:schemeClr val="accent6">
                    <a:lumMod val="50000"/>
                  </a:schemeClr>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dirty="0">
                <a:ln>
                  <a:noFill/>
                </a:ln>
                <a:solidFill>
                  <a:schemeClr val="accent6">
                    <a:lumMod val="50000"/>
                  </a:schemeClr>
                </a:solidFill>
                <a:effectLst>
                  <a:innerShdw blurRad="25400" dist="12700" dir="13500000">
                    <a:prstClr val="black">
                      <a:alpha val="50000"/>
                    </a:prstClr>
                  </a:innerShdw>
                </a:effectLst>
                <a:uLnTx/>
                <a:uFillTx/>
              </a:rPr>
              <a:t>h</a:t>
            </a:r>
            <a:r>
              <a:rPr kumimoji="0" lang="en-US" sz="12000" b="0" i="0" u="none" strike="noStrike" kern="1200" cap="none" spc="-600" normalizeH="0" noProof="0" dirty="0">
                <a:ln>
                  <a:noFill/>
                </a:ln>
                <a:solidFill>
                  <a:schemeClr val="accent6">
                    <a:lumMod val="50000"/>
                  </a:schemeClr>
                </a:solidFill>
                <a:effectLst>
                  <a:innerShdw blurRad="25400" dist="12700" dir="13500000">
                    <a:prstClr val="black">
                      <a:alpha val="50000"/>
                    </a:prstClr>
                  </a:innerShdw>
                </a:effectLst>
                <a:uLnTx/>
                <a:uFillTx/>
              </a:rPr>
              <a:t>a</a:t>
            </a:r>
            <a:r>
              <a:rPr kumimoji="0" lang="en-US" sz="12000" b="0" i="0" u="none" strike="noStrike" kern="1200" cap="none" spc="-450" normalizeH="0" noProof="0" dirty="0">
                <a:ln>
                  <a:noFill/>
                </a:ln>
                <a:solidFill>
                  <a:schemeClr val="accent6">
                    <a:lumMod val="50000"/>
                  </a:schemeClr>
                </a:solidFill>
                <a:effectLst>
                  <a:innerShdw blurRad="25400" dist="12700" dir="13500000">
                    <a:prstClr val="black">
                      <a:alpha val="50000"/>
                    </a:prstClr>
                  </a:innerShdw>
                </a:effectLst>
                <a:uLnTx/>
                <a:uFillTx/>
              </a:rPr>
              <a:t>n</a:t>
            </a:r>
            <a:r>
              <a:rPr kumimoji="0" lang="en-US" sz="12000" b="0" i="0" u="none" strike="noStrike" kern="1200" cap="none" spc="-600" normalizeH="0" noProof="0" dirty="0">
                <a:ln>
                  <a:noFill/>
                </a:ln>
                <a:solidFill>
                  <a:schemeClr val="accent6">
                    <a:lumMod val="50000"/>
                  </a:schemeClr>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dirty="0">
                <a:ln>
                  <a:noFill/>
                </a:ln>
                <a:solidFill>
                  <a:schemeClr val="accent6">
                    <a:lumMod val="50000"/>
                  </a:schemeClr>
                </a:solidFill>
                <a:effectLst>
                  <a:innerShdw blurRad="25400" dist="12700" dir="13500000">
                    <a:prstClr val="black">
                      <a:alpha val="50000"/>
                    </a:prstClr>
                  </a:innerShdw>
                </a:effectLst>
                <a:uLnTx/>
                <a:uFillTx/>
              </a:rPr>
              <a:t>y</a:t>
            </a:r>
            <a:r>
              <a:rPr kumimoji="0" lang="en-US" sz="12000" b="0" i="0" u="none" strike="noStrike" kern="1200" cap="none" normalizeH="0" baseline="0" noProof="0" dirty="0">
                <a:ln>
                  <a:noFill/>
                </a:ln>
                <a:solidFill>
                  <a:schemeClr val="accent6">
                    <a:lumMod val="50000"/>
                  </a:schemeClr>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dirty="0">
                <a:ln>
                  <a:noFill/>
                </a:ln>
                <a:solidFill>
                  <a:schemeClr val="accent6">
                    <a:lumMod val="50000"/>
                  </a:schemeClr>
                </a:solidFill>
                <a:effectLst>
                  <a:innerShdw blurRad="25400" dist="12700" dir="13500000">
                    <a:prstClr val="black">
                      <a:alpha val="50000"/>
                    </a:prstClr>
                  </a:innerShdw>
                </a:effectLst>
                <a:uLnTx/>
                <a:uFillTx/>
              </a:rPr>
              <a:t>u</a:t>
            </a:r>
          </a:p>
        </p:txBody>
      </p:sp>
      <p:pic>
        <p:nvPicPr>
          <p:cNvPr id="18" name="Graphic 17">
            <a:extLst>
              <a:ext uri="{FF2B5EF4-FFF2-40B4-BE49-F238E27FC236}">
                <a16:creationId xmlns:a16="http://schemas.microsoft.com/office/drawing/2014/main" id="{C8F5BB00-4808-4D3C-886B-EBD6D10548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81482" y="5713625"/>
            <a:ext cx="162541" cy="112193"/>
          </a:xfrm>
          <a:prstGeom prst="rect">
            <a:avLst/>
          </a:prstGeom>
        </p:spPr>
      </p:pic>
    </p:spTree>
    <p:extLst>
      <p:ext uri="{BB962C8B-B14F-4D97-AF65-F5344CB8AC3E}">
        <p14:creationId xmlns:p14="http://schemas.microsoft.com/office/powerpoint/2010/main" val="294461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SD Title Photo">
    <p:bg>
      <p:bgPr>
        <a:solidFill>
          <a:schemeClr val="tx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C8744E5A-C06A-4B60-BDC7-1D821CA9F5B0}"/>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pic>
        <p:nvPicPr>
          <p:cNvPr id="17" name="Picture 16">
            <a:extLst>
              <a:ext uri="{FF2B5EF4-FFF2-40B4-BE49-F238E27FC236}">
                <a16:creationId xmlns:a16="http://schemas.microsoft.com/office/drawing/2014/main" id="{75E6ED6D-28B4-429E-873D-6CC1CAA7FC0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0824" y="247153"/>
            <a:ext cx="2712153" cy="885796"/>
          </a:xfrm>
          <a:prstGeom prst="rect">
            <a:avLst/>
          </a:prstGeom>
        </p:spPr>
      </p:pic>
      <p:sp>
        <p:nvSpPr>
          <p:cNvPr id="9" name="Text Placeholder 7">
            <a:extLst>
              <a:ext uri="{FF2B5EF4-FFF2-40B4-BE49-F238E27FC236}">
                <a16:creationId xmlns:a16="http://schemas.microsoft.com/office/drawing/2014/main" id="{C8451416-06EA-4E58-899A-D653BAEA6984}"/>
              </a:ext>
            </a:extLst>
          </p:cNvPr>
          <p:cNvSpPr>
            <a:spLocks noGrp="1"/>
          </p:cNvSpPr>
          <p:nvPr>
            <p:ph type="body" sz="quarter" idx="10" hasCustomPrompt="1"/>
          </p:nvPr>
        </p:nvSpPr>
        <p:spPr bwMode="black">
          <a:xfrm>
            <a:off x="495300" y="4195085"/>
            <a:ext cx="6440446"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p:txBody>
      </p:sp>
      <p:sp>
        <p:nvSpPr>
          <p:cNvPr id="11" name="Title 2">
            <a:extLst>
              <a:ext uri="{FF2B5EF4-FFF2-40B4-BE49-F238E27FC236}">
                <a16:creationId xmlns:a16="http://schemas.microsoft.com/office/drawing/2014/main" id="{C9F8FE54-DFB4-41EA-963C-C502F1F65B8B}"/>
              </a:ext>
            </a:extLst>
          </p:cNvPr>
          <p:cNvSpPr>
            <a:spLocks noGrp="1"/>
          </p:cNvSpPr>
          <p:nvPr>
            <p:ph type="title"/>
          </p:nvPr>
        </p:nvSpPr>
        <p:spPr>
          <a:xfrm>
            <a:off x="457038" y="2631736"/>
            <a:ext cx="6496212" cy="1445909"/>
          </a:xfrm>
        </p:spPr>
        <p:txBody>
          <a:bodyPr wrap="square">
            <a:spAutoFit/>
          </a:bodyPr>
          <a:lstStyle>
            <a:lvl1pPr>
              <a:lnSpc>
                <a:spcPct val="87000"/>
              </a:lnSpc>
              <a:defRPr sz="5400">
                <a:solidFill>
                  <a:schemeClr val="bg1"/>
                </a:solidFill>
              </a:defRPr>
            </a:lvl1pPr>
          </a:lstStyle>
          <a:p>
            <a:r>
              <a:rPr lang="en-US"/>
              <a:t>Click to edit Master title style</a:t>
            </a:r>
          </a:p>
        </p:txBody>
      </p:sp>
      <p:sp>
        <p:nvSpPr>
          <p:cNvPr id="19" name="Text Placeholder 48">
            <a:extLst>
              <a:ext uri="{FF2B5EF4-FFF2-40B4-BE49-F238E27FC236}">
                <a16:creationId xmlns:a16="http://schemas.microsoft.com/office/drawing/2014/main" id="{7FFBC827-F060-4124-9E77-70A3670A8E66}"/>
              </a:ext>
            </a:extLst>
          </p:cNvPr>
          <p:cNvSpPr>
            <a:spLocks noGrp="1"/>
          </p:cNvSpPr>
          <p:nvPr>
            <p:ph type="body" sz="quarter" idx="14" hasCustomPrompt="1"/>
          </p:nvPr>
        </p:nvSpPr>
        <p:spPr bwMode="gray">
          <a:xfrm>
            <a:off x="479626" y="5520818"/>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@snapdragon</a:t>
            </a:r>
          </a:p>
        </p:txBody>
      </p:sp>
      <p:sp>
        <p:nvSpPr>
          <p:cNvPr id="12" name="Text Placeholder 7">
            <a:extLst>
              <a:ext uri="{FF2B5EF4-FFF2-40B4-BE49-F238E27FC236}">
                <a16:creationId xmlns:a16="http://schemas.microsoft.com/office/drawing/2014/main" id="{B3480A5F-873F-406F-B519-FEA26503429C}"/>
              </a:ext>
            </a:extLst>
          </p:cNvPr>
          <p:cNvSpPr>
            <a:spLocks noGrp="1"/>
          </p:cNvSpPr>
          <p:nvPr>
            <p:ph type="body" sz="quarter" idx="12" hasCustomPrompt="1"/>
          </p:nvPr>
        </p:nvSpPr>
        <p:spPr bwMode="gray">
          <a:xfrm>
            <a:off x="9448800" y="396125"/>
            <a:ext cx="2247899"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Date</a:t>
            </a:r>
          </a:p>
        </p:txBody>
      </p:sp>
      <p:sp>
        <p:nvSpPr>
          <p:cNvPr id="13" name="Text Placeholder 5">
            <a:extLst>
              <a:ext uri="{FF2B5EF4-FFF2-40B4-BE49-F238E27FC236}">
                <a16:creationId xmlns:a16="http://schemas.microsoft.com/office/drawing/2014/main" id="{498205F4-8AD7-4DD8-897B-0F53D8CE9DFC}"/>
              </a:ext>
            </a:extLst>
          </p:cNvPr>
          <p:cNvSpPr>
            <a:spLocks noGrp="1"/>
          </p:cNvSpPr>
          <p:nvPr>
            <p:ph type="body" sz="quarter" idx="13" hasCustomPrompt="1"/>
          </p:nvPr>
        </p:nvSpPr>
        <p:spPr bwMode="gray">
          <a:xfrm>
            <a:off x="6202433" y="396125"/>
            <a:ext cx="2866955"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Location</a:t>
            </a:r>
          </a:p>
        </p:txBody>
      </p:sp>
      <p:sp>
        <p:nvSpPr>
          <p:cNvPr id="10" name="Footer Placeholder 2">
            <a:extLst>
              <a:ext uri="{FF2B5EF4-FFF2-40B4-BE49-F238E27FC236}">
                <a16:creationId xmlns:a16="http://schemas.microsoft.com/office/drawing/2014/main" id="{11394C91-0ECD-4A2E-A5C6-77B0EFFDD1F0}"/>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bg1">
                    <a:alpha val="55000"/>
                  </a:schemeClr>
                </a:solidFill>
                <a:latin typeface="+mn-lt"/>
                <a:ea typeface="+mn-ea"/>
                <a:cs typeface="+mn-cs"/>
              </a:defRPr>
            </a:lvl1pPr>
          </a:lstStyle>
          <a:p>
            <a:pPr>
              <a:defRPr/>
            </a:pPr>
            <a:r>
              <a:rPr lang="en-US" dirty="0"/>
              <a:t>Snapdragon is a production of Qualcomm Technologies, Inc. and/or its subsidiaries.</a:t>
            </a:r>
          </a:p>
        </p:txBody>
      </p:sp>
    </p:spTree>
    <p:extLst>
      <p:ext uri="{BB962C8B-B14F-4D97-AF65-F5344CB8AC3E}">
        <p14:creationId xmlns:p14="http://schemas.microsoft.com/office/powerpoint/2010/main" val="258451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SD Title Re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3B2BBF7-2804-471D-B156-C43D3BE2AE94}"/>
              </a:ext>
            </a:extLst>
          </p:cNvPr>
          <p:cNvGrpSpPr/>
          <p:nvPr userDrawn="1"/>
        </p:nvGrpSpPr>
        <p:grpSpPr>
          <a:xfrm>
            <a:off x="6553200" y="-2682527"/>
            <a:ext cx="12192000" cy="12223054"/>
            <a:chOff x="2118610" y="-558521"/>
            <a:chExt cx="7954780" cy="7975042"/>
          </a:xfrm>
        </p:grpSpPr>
        <p:sp>
          <p:nvSpPr>
            <p:cNvPr id="9" name="Freeform 21">
              <a:extLst>
                <a:ext uri="{FF2B5EF4-FFF2-40B4-BE49-F238E27FC236}">
                  <a16:creationId xmlns:a16="http://schemas.microsoft.com/office/drawing/2014/main" id="{47560505-2EFD-4F5F-8152-2936FDB34462}"/>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CD111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0" name="Freeform 22">
              <a:extLst>
                <a:ext uri="{FF2B5EF4-FFF2-40B4-BE49-F238E27FC236}">
                  <a16:creationId xmlns:a16="http://schemas.microsoft.com/office/drawing/2014/main" id="{DCA622B7-C125-476C-9874-54D3CC640EBB}"/>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D81220"/>
            </a:solidFill>
            <a:ln>
              <a:noFill/>
            </a:ln>
            <a:effectLst>
              <a:outerShdw blurRad="304800" dist="304800" dir="8100000" algn="tr" rotWithShape="0">
                <a:srgbClr val="1F0306">
                  <a:alpha val="34902"/>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1" name="Freeform 23">
              <a:extLst>
                <a:ext uri="{FF2B5EF4-FFF2-40B4-BE49-F238E27FC236}">
                  <a16:creationId xmlns:a16="http://schemas.microsoft.com/office/drawing/2014/main" id="{291979CC-F981-4686-9D45-BB9AE15D97B3}"/>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outerShdw blurRad="304800" dist="304800" dir="8100000" algn="tr" rotWithShape="0">
                <a:srgbClr val="160204">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5" name="Freeform 23">
              <a:extLst>
                <a:ext uri="{FF2B5EF4-FFF2-40B4-BE49-F238E27FC236}">
                  <a16:creationId xmlns:a16="http://schemas.microsoft.com/office/drawing/2014/main" id="{FABF63AC-C929-40F9-9844-0A21AE3749E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innerShdw blurRad="304800" dist="304800">
                <a:srgbClr val="180204">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8" name="Text Placeholder 7">
            <a:extLst>
              <a:ext uri="{FF2B5EF4-FFF2-40B4-BE49-F238E27FC236}">
                <a16:creationId xmlns:a16="http://schemas.microsoft.com/office/drawing/2014/main" id="{0B81D289-DDA5-4937-8448-516CCB5616BC}"/>
              </a:ext>
            </a:extLst>
          </p:cNvPr>
          <p:cNvSpPr>
            <a:spLocks noGrp="1"/>
          </p:cNvSpPr>
          <p:nvPr>
            <p:ph type="body" sz="quarter" idx="10" hasCustomPrompt="1"/>
          </p:nvPr>
        </p:nvSpPr>
        <p:spPr bwMode="black">
          <a:xfrm>
            <a:off x="495300" y="4195085"/>
            <a:ext cx="6440446"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p:txBody>
      </p:sp>
      <p:sp>
        <p:nvSpPr>
          <p:cNvPr id="19" name="Title 2">
            <a:extLst>
              <a:ext uri="{FF2B5EF4-FFF2-40B4-BE49-F238E27FC236}">
                <a16:creationId xmlns:a16="http://schemas.microsoft.com/office/drawing/2014/main" id="{3E0CBE2F-86B8-478F-87E4-1CF0191B9105}"/>
              </a:ext>
            </a:extLst>
          </p:cNvPr>
          <p:cNvSpPr>
            <a:spLocks noGrp="1"/>
          </p:cNvSpPr>
          <p:nvPr>
            <p:ph type="title"/>
          </p:nvPr>
        </p:nvSpPr>
        <p:spPr>
          <a:xfrm>
            <a:off x="457038" y="2631736"/>
            <a:ext cx="6496212" cy="1445909"/>
          </a:xfrm>
        </p:spPr>
        <p:txBody>
          <a:bodyPr wrap="square">
            <a:spAutoFit/>
          </a:bodyPr>
          <a:lstStyle>
            <a:lvl1pPr>
              <a:lnSpc>
                <a:spcPct val="87000"/>
              </a:lnSpc>
              <a:defRPr sz="5400">
                <a:solidFill>
                  <a:schemeClr val="bg1"/>
                </a:solidFill>
              </a:defRPr>
            </a:lvl1pPr>
          </a:lstStyle>
          <a:p>
            <a:r>
              <a:rPr lang="en-US"/>
              <a:t>Click to edit Master title style</a:t>
            </a:r>
          </a:p>
        </p:txBody>
      </p:sp>
      <p:sp>
        <p:nvSpPr>
          <p:cNvPr id="22" name="Text Placeholder 48">
            <a:extLst>
              <a:ext uri="{FF2B5EF4-FFF2-40B4-BE49-F238E27FC236}">
                <a16:creationId xmlns:a16="http://schemas.microsoft.com/office/drawing/2014/main" id="{92647A1B-6237-4C19-BE76-B28E84D67F5D}"/>
              </a:ext>
            </a:extLst>
          </p:cNvPr>
          <p:cNvSpPr>
            <a:spLocks noGrp="1"/>
          </p:cNvSpPr>
          <p:nvPr>
            <p:ph type="body" sz="quarter" idx="14" hasCustomPrompt="1"/>
          </p:nvPr>
        </p:nvSpPr>
        <p:spPr bwMode="gray">
          <a:xfrm>
            <a:off x="479626" y="5520818"/>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@snapdragon</a:t>
            </a:r>
          </a:p>
        </p:txBody>
      </p:sp>
      <p:sp>
        <p:nvSpPr>
          <p:cNvPr id="13" name="Text Placeholder 7">
            <a:extLst>
              <a:ext uri="{FF2B5EF4-FFF2-40B4-BE49-F238E27FC236}">
                <a16:creationId xmlns:a16="http://schemas.microsoft.com/office/drawing/2014/main" id="{AE48B8CA-9C8E-470B-875B-D4D3CAC08D44}"/>
              </a:ext>
            </a:extLst>
          </p:cNvPr>
          <p:cNvSpPr>
            <a:spLocks noGrp="1"/>
          </p:cNvSpPr>
          <p:nvPr>
            <p:ph type="body" sz="quarter" idx="12" hasCustomPrompt="1"/>
          </p:nvPr>
        </p:nvSpPr>
        <p:spPr bwMode="gray">
          <a:xfrm>
            <a:off x="9448800" y="396125"/>
            <a:ext cx="2247899"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Date</a:t>
            </a:r>
          </a:p>
        </p:txBody>
      </p:sp>
      <p:sp>
        <p:nvSpPr>
          <p:cNvPr id="14" name="Text Placeholder 5">
            <a:extLst>
              <a:ext uri="{FF2B5EF4-FFF2-40B4-BE49-F238E27FC236}">
                <a16:creationId xmlns:a16="http://schemas.microsoft.com/office/drawing/2014/main" id="{2FC15F7C-8AD0-413A-B8F7-AFB90C3021E6}"/>
              </a:ext>
            </a:extLst>
          </p:cNvPr>
          <p:cNvSpPr>
            <a:spLocks noGrp="1"/>
          </p:cNvSpPr>
          <p:nvPr>
            <p:ph type="body" sz="quarter" idx="13" hasCustomPrompt="1"/>
          </p:nvPr>
        </p:nvSpPr>
        <p:spPr bwMode="gray">
          <a:xfrm>
            <a:off x="6202433" y="396125"/>
            <a:ext cx="2866955"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Location</a:t>
            </a:r>
          </a:p>
        </p:txBody>
      </p:sp>
      <p:pic>
        <p:nvPicPr>
          <p:cNvPr id="16" name="Picture 15">
            <a:extLst>
              <a:ext uri="{FF2B5EF4-FFF2-40B4-BE49-F238E27FC236}">
                <a16:creationId xmlns:a16="http://schemas.microsoft.com/office/drawing/2014/main" id="{04F99BE4-FA79-DF4B-B43B-A5EF1E46AC6E}"/>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0824" y="247153"/>
            <a:ext cx="2712153" cy="885796"/>
          </a:xfrm>
          <a:prstGeom prst="rect">
            <a:avLst/>
          </a:prstGeom>
        </p:spPr>
      </p:pic>
      <p:sp>
        <p:nvSpPr>
          <p:cNvPr id="17" name="Footer Placeholder 2">
            <a:extLst>
              <a:ext uri="{FF2B5EF4-FFF2-40B4-BE49-F238E27FC236}">
                <a16:creationId xmlns:a16="http://schemas.microsoft.com/office/drawing/2014/main" id="{6988F201-2BAB-47D5-B487-071113E79661}"/>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bg1"/>
                </a:solidFill>
                <a:latin typeface="+mn-lt"/>
                <a:ea typeface="+mn-ea"/>
                <a:cs typeface="+mn-cs"/>
              </a:defRPr>
            </a:lvl1pPr>
          </a:lstStyle>
          <a:p>
            <a:pPr>
              <a:defRPr/>
            </a:pPr>
            <a:r>
              <a:rPr lang="en-US" dirty="0"/>
              <a:t>Snapdragon is a production of Qualcomm Technologies, Inc. and/or its subsidiaries.</a:t>
            </a:r>
          </a:p>
        </p:txBody>
      </p:sp>
    </p:spTree>
    <p:extLst>
      <p:ext uri="{BB962C8B-B14F-4D97-AF65-F5344CB8AC3E}">
        <p14:creationId xmlns:p14="http://schemas.microsoft.com/office/powerpoint/2010/main" val="266422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91" Type="http://schemas.openxmlformats.org/officeDocument/2006/relationships/slideLayout" Target="../slideLayouts/slideLayout191.xml"/><Relationship Id="rId205" Type="http://schemas.openxmlformats.org/officeDocument/2006/relationships/slideLayout" Target="../slideLayouts/slideLayout205.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slideLayout" Target="../slideLayouts/slideLayout181.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92" Type="http://schemas.openxmlformats.org/officeDocument/2006/relationships/slideLayout" Target="../slideLayouts/slideLayout192.xml"/><Relationship Id="rId206" Type="http://schemas.openxmlformats.org/officeDocument/2006/relationships/slideLayout" Target="../slideLayouts/slideLayout206.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182" Type="http://schemas.openxmlformats.org/officeDocument/2006/relationships/slideLayout" Target="../slideLayouts/slideLayout182.xml"/><Relationship Id="rId6" Type="http://schemas.openxmlformats.org/officeDocument/2006/relationships/slideLayout" Target="../slideLayouts/slideLayout6.xml"/><Relationship Id="rId23" Type="http://schemas.openxmlformats.org/officeDocument/2006/relationships/slideLayout" Target="../slideLayouts/slideLayout23.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5" Type="http://schemas.openxmlformats.org/officeDocument/2006/relationships/slideLayout" Target="../slideLayouts/slideLayout65.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51" Type="http://schemas.openxmlformats.org/officeDocument/2006/relationships/slideLayout" Target="../slideLayouts/slideLayout151.xml"/><Relationship Id="rId172" Type="http://schemas.openxmlformats.org/officeDocument/2006/relationships/slideLayout" Target="../slideLayouts/slideLayout172.xml"/><Relationship Id="rId193" Type="http://schemas.openxmlformats.org/officeDocument/2006/relationships/slideLayout" Target="../slideLayouts/slideLayout193.xml"/><Relationship Id="rId207" Type="http://schemas.openxmlformats.org/officeDocument/2006/relationships/slideLayout" Target="../slideLayouts/slideLayout207.xml"/><Relationship Id="rId13" Type="http://schemas.openxmlformats.org/officeDocument/2006/relationships/slideLayout" Target="../slideLayouts/slideLayout13.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20" Type="http://schemas.openxmlformats.org/officeDocument/2006/relationships/slideLayout" Target="../slideLayouts/slideLayout120.xml"/><Relationship Id="rId141" Type="http://schemas.openxmlformats.org/officeDocument/2006/relationships/slideLayout" Target="../slideLayouts/slideLayout141.xml"/><Relationship Id="rId7" Type="http://schemas.openxmlformats.org/officeDocument/2006/relationships/slideLayout" Target="../slideLayouts/slideLayout7.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4" Type="http://schemas.openxmlformats.org/officeDocument/2006/relationships/slideLayout" Target="../slideLayouts/slideLayout24.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31" Type="http://schemas.openxmlformats.org/officeDocument/2006/relationships/slideLayout" Target="../slideLayouts/slideLayout131.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4" Type="http://schemas.openxmlformats.org/officeDocument/2006/relationships/slideLayout" Target="../slideLayouts/slideLayout194.xml"/><Relationship Id="rId199" Type="http://schemas.openxmlformats.org/officeDocument/2006/relationships/slideLayout" Target="../slideLayouts/slideLayout199.xml"/><Relationship Id="rId203" Type="http://schemas.openxmlformats.org/officeDocument/2006/relationships/slideLayout" Target="../slideLayouts/slideLayout203.xml"/><Relationship Id="rId208" Type="http://schemas.openxmlformats.org/officeDocument/2006/relationships/slideLayout" Target="../slideLayouts/slideLayout208.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189" Type="http://schemas.openxmlformats.org/officeDocument/2006/relationships/slideLayout" Target="../slideLayouts/slideLayout189.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95" Type="http://schemas.openxmlformats.org/officeDocument/2006/relationships/slideLayout" Target="../slideLayouts/slideLayout195.xml"/><Relationship Id="rId209" Type="http://schemas.openxmlformats.org/officeDocument/2006/relationships/slideLayout" Target="../slideLayouts/slideLayout209.xml"/><Relationship Id="rId190" Type="http://schemas.openxmlformats.org/officeDocument/2006/relationships/slideLayout" Target="../slideLayouts/slideLayout190.xml"/><Relationship Id="rId204" Type="http://schemas.openxmlformats.org/officeDocument/2006/relationships/slideLayout" Target="../slideLayouts/slideLayout204.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185" Type="http://schemas.openxmlformats.org/officeDocument/2006/relationships/slideLayout" Target="../slideLayouts/slideLayout1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10" Type="http://schemas.openxmlformats.org/officeDocument/2006/relationships/slideLayout" Target="../slideLayouts/slideLayout210.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96" Type="http://schemas.openxmlformats.org/officeDocument/2006/relationships/slideLayout" Target="../slideLayouts/slideLayout196.xml"/><Relationship Id="rId200" Type="http://schemas.openxmlformats.org/officeDocument/2006/relationships/slideLayout" Target="../slideLayouts/slideLayout200.xml"/><Relationship Id="rId16" Type="http://schemas.openxmlformats.org/officeDocument/2006/relationships/slideLayout" Target="../slideLayouts/slideLayout16.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211" Type="http://schemas.openxmlformats.org/officeDocument/2006/relationships/slideLayout" Target="../slideLayouts/slideLayout211.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97" Type="http://schemas.openxmlformats.org/officeDocument/2006/relationships/slideLayout" Target="../slideLayouts/slideLayout197.xml"/><Relationship Id="rId201" Type="http://schemas.openxmlformats.org/officeDocument/2006/relationships/slideLayout" Target="../slideLayouts/slideLayout201.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 Id="rId1" Type="http://schemas.openxmlformats.org/officeDocument/2006/relationships/slideLayout" Target="../slideLayouts/slideLayout1.xml"/><Relationship Id="rId212" Type="http://schemas.openxmlformats.org/officeDocument/2006/relationships/theme" Target="../theme/theme1.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60" Type="http://schemas.openxmlformats.org/officeDocument/2006/relationships/slideLayout" Target="../slideLayouts/slideLayout60.xml"/><Relationship Id="rId81" Type="http://schemas.openxmlformats.org/officeDocument/2006/relationships/slideLayout" Target="../slideLayouts/slideLayout81.xml"/><Relationship Id="rId135" Type="http://schemas.openxmlformats.org/officeDocument/2006/relationships/slideLayout" Target="../slideLayouts/slideLayout135.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202" Type="http://schemas.openxmlformats.org/officeDocument/2006/relationships/slideLayout" Target="../slideLayouts/slideLayout202.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50" Type="http://schemas.openxmlformats.org/officeDocument/2006/relationships/slideLayout" Target="../slideLayouts/slideLayout50.xml"/><Relationship Id="rId104" Type="http://schemas.openxmlformats.org/officeDocument/2006/relationships/slideLayout" Target="../slideLayouts/slideLayout104.xml"/><Relationship Id="rId125" Type="http://schemas.openxmlformats.org/officeDocument/2006/relationships/slideLayout" Target="../slideLayouts/slideLayout125.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40" Type="http://schemas.openxmlformats.org/officeDocument/2006/relationships/slideLayout" Target="../slideLayouts/slideLayout40.xml"/><Relationship Id="rId115" Type="http://schemas.openxmlformats.org/officeDocument/2006/relationships/slideLayout" Target="../slideLayouts/slideLayout115.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872A47-0E6B-4F8D-925D-0C1725B22029}"/>
              </a:ext>
            </a:extLst>
          </p:cNvPr>
          <p:cNvSpPr>
            <a:spLocks noGrp="1"/>
          </p:cNvSpPr>
          <p:nvPr>
            <p:ph type="body" idx="1"/>
          </p:nvPr>
        </p:nvSpPr>
        <p:spPr>
          <a:xfrm>
            <a:off x="495299" y="1719071"/>
            <a:ext cx="11187111" cy="468172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495300" y="642645"/>
            <a:ext cx="11187112" cy="361959"/>
          </a:xfrm>
          <a:prstGeom prst="rect">
            <a:avLst/>
          </a:prstGeom>
        </p:spPr>
        <p:txBody>
          <a:bodyPr vert="horz" wrap="square" lIns="0" tIns="0" rIns="0" bIns="0" rtlCol="0" anchor="b">
            <a:spAutoFit/>
          </a:bodyPr>
          <a:lstStyle/>
          <a:p>
            <a:r>
              <a:rPr lang="en-US"/>
              <a:t>Click to edit Master title style</a:t>
            </a:r>
          </a:p>
        </p:txBody>
      </p:sp>
      <p:sp>
        <p:nvSpPr>
          <p:cNvPr id="98" name="TextBox 97"/>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6">
                  <a:lumMod val="75000"/>
                </a:schemeClr>
              </a:solidFill>
              <a:latin typeface="+mn-lt"/>
              <a:ea typeface="+mn-ea"/>
              <a:cs typeface="+mn-cs"/>
            </a:endParaRPr>
          </a:p>
        </p:txBody>
      </p:sp>
      <p:sp>
        <p:nvSpPr>
          <p:cNvPr id="5" name="Footer Placeholder 2">
            <a:extLst>
              <a:ext uri="{FF2B5EF4-FFF2-40B4-BE49-F238E27FC236}">
                <a16:creationId xmlns:a16="http://schemas.microsoft.com/office/drawing/2014/main" id="{E149C81B-6BB7-4307-8233-8B2113C697AE}"/>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Source sample text</a:t>
            </a:r>
          </a:p>
        </p:txBody>
      </p:sp>
    </p:spTree>
    <p:extLst>
      <p:ext uri="{BB962C8B-B14F-4D97-AF65-F5344CB8AC3E}">
        <p14:creationId xmlns:p14="http://schemas.microsoft.com/office/powerpoint/2010/main" val="306139523"/>
      </p:ext>
    </p:extLst>
  </p:cSld>
  <p:clrMap bg1="lt1" tx1="dk1" bg2="lt2" tx2="dk2" accent1="accent1" accent2="accent2" accent3="accent3" accent4="accent4" accent5="accent5" accent6="accent6" hlink="hlink" folHlink="folHlink"/>
  <p:sldLayoutIdLst>
    <p:sldLayoutId id="2147483834" r:id="rId1"/>
    <p:sldLayoutId id="2147484314" r:id="rId2"/>
    <p:sldLayoutId id="2147483838" r:id="rId3"/>
    <p:sldLayoutId id="2147483835" r:id="rId4"/>
    <p:sldLayoutId id="2147483839" r:id="rId5"/>
    <p:sldLayoutId id="2147483840" r:id="rId6"/>
    <p:sldLayoutId id="2147484315" r:id="rId7"/>
    <p:sldLayoutId id="2147483933" r:id="rId8"/>
    <p:sldLayoutId id="2147483930" r:id="rId9"/>
    <p:sldLayoutId id="2147483934" r:id="rId10"/>
    <p:sldLayoutId id="2147484023" r:id="rId11"/>
    <p:sldLayoutId id="2147483988" r:id="rId12"/>
    <p:sldLayoutId id="2147483844" r:id="rId13"/>
    <p:sldLayoutId id="2147483841" r:id="rId14"/>
    <p:sldLayoutId id="2147483842" r:id="rId15"/>
    <p:sldLayoutId id="2147483843" r:id="rId16"/>
    <p:sldLayoutId id="2147483845" r:id="rId17"/>
    <p:sldLayoutId id="2147483846" r:id="rId18"/>
    <p:sldLayoutId id="2147483853" r:id="rId19"/>
    <p:sldLayoutId id="2147483854" r:id="rId20"/>
    <p:sldLayoutId id="2147484336" r:id="rId21"/>
    <p:sldLayoutId id="2147484334" r:id="rId22"/>
    <p:sldLayoutId id="2147484113" r:id="rId23"/>
    <p:sldLayoutId id="2147484021" r:id="rId24"/>
    <p:sldLayoutId id="2147483855" r:id="rId25"/>
    <p:sldLayoutId id="2147483856" r:id="rId26"/>
    <p:sldLayoutId id="2147483857" r:id="rId27"/>
    <p:sldLayoutId id="2147483979" r:id="rId28"/>
    <p:sldLayoutId id="2147483861" r:id="rId29"/>
    <p:sldLayoutId id="2147483858" r:id="rId30"/>
    <p:sldLayoutId id="2147483859" r:id="rId31"/>
    <p:sldLayoutId id="2147483860" r:id="rId32"/>
    <p:sldLayoutId id="2147483862" r:id="rId33"/>
    <p:sldLayoutId id="2147483863" r:id="rId34"/>
    <p:sldLayoutId id="2147483978" r:id="rId35"/>
    <p:sldLayoutId id="2147483867" r:id="rId36"/>
    <p:sldLayoutId id="2147483864" r:id="rId37"/>
    <p:sldLayoutId id="2147483868" r:id="rId38"/>
    <p:sldLayoutId id="2147483869" r:id="rId39"/>
    <p:sldLayoutId id="2147483870" r:id="rId40"/>
    <p:sldLayoutId id="2147483977" r:id="rId41"/>
    <p:sldLayoutId id="2147483873" r:id="rId42"/>
    <p:sldLayoutId id="2147483874" r:id="rId43"/>
    <p:sldLayoutId id="2147483875" r:id="rId44"/>
    <p:sldLayoutId id="2147483877" r:id="rId45"/>
    <p:sldLayoutId id="2147483876" r:id="rId46"/>
    <p:sldLayoutId id="2147484004" r:id="rId47"/>
    <p:sldLayoutId id="2147483878" r:id="rId48"/>
    <p:sldLayoutId id="2147484339" r:id="rId49"/>
    <p:sldLayoutId id="2147484340" r:id="rId50"/>
    <p:sldLayoutId id="2147484338" r:id="rId51"/>
    <p:sldLayoutId id="2147484343" r:id="rId52"/>
    <p:sldLayoutId id="2147484344" r:id="rId53"/>
    <p:sldLayoutId id="2147484211" r:id="rId54"/>
    <p:sldLayoutId id="2147483943" r:id="rId55"/>
    <p:sldLayoutId id="2147483942" r:id="rId56"/>
    <p:sldLayoutId id="2147484212" r:id="rId57"/>
    <p:sldLayoutId id="2147483976" r:id="rId58"/>
    <p:sldLayoutId id="2147483882" r:id="rId59"/>
    <p:sldLayoutId id="2147483879" r:id="rId60"/>
    <p:sldLayoutId id="2147483883" r:id="rId61"/>
    <p:sldLayoutId id="2147483884" r:id="rId62"/>
    <p:sldLayoutId id="2147483975" r:id="rId63"/>
    <p:sldLayoutId id="2147483888" r:id="rId64"/>
    <p:sldLayoutId id="2147483885" r:id="rId65"/>
    <p:sldLayoutId id="2147483889" r:id="rId66"/>
    <p:sldLayoutId id="2147483890" r:id="rId67"/>
    <p:sldLayoutId id="2147483973" r:id="rId68"/>
    <p:sldLayoutId id="2147483894" r:id="rId69"/>
    <p:sldLayoutId id="2147483891" r:id="rId70"/>
    <p:sldLayoutId id="2147483895" r:id="rId71"/>
    <p:sldLayoutId id="2147483896" r:id="rId72"/>
    <p:sldLayoutId id="2147483972" r:id="rId73"/>
    <p:sldLayoutId id="2147483900" r:id="rId74"/>
    <p:sldLayoutId id="2147483897" r:id="rId75"/>
    <p:sldLayoutId id="2147483901" r:id="rId76"/>
    <p:sldLayoutId id="2147483902" r:id="rId77"/>
    <p:sldLayoutId id="2147483968" r:id="rId78"/>
    <p:sldLayoutId id="2147483912" r:id="rId79"/>
    <p:sldLayoutId id="2147483909" r:id="rId80"/>
    <p:sldLayoutId id="2147483913" r:id="rId81"/>
    <p:sldLayoutId id="2147483914" r:id="rId82"/>
    <p:sldLayoutId id="2147484076" r:id="rId83"/>
    <p:sldLayoutId id="2147484077" r:id="rId84"/>
    <p:sldLayoutId id="2147484073" r:id="rId85"/>
    <p:sldLayoutId id="2147484080" r:id="rId86"/>
    <p:sldLayoutId id="2147484081" r:id="rId87"/>
    <p:sldLayoutId id="2147483950" r:id="rId88"/>
    <p:sldLayoutId id="2147483947" r:id="rId89"/>
    <p:sldLayoutId id="2147483944" r:id="rId90"/>
    <p:sldLayoutId id="2147483948" r:id="rId91"/>
    <p:sldLayoutId id="2147483949" r:id="rId92"/>
    <p:sldLayoutId id="2147483958" r:id="rId93"/>
    <p:sldLayoutId id="2147483957" r:id="rId94"/>
    <p:sldLayoutId id="2147483954" r:id="rId95"/>
    <p:sldLayoutId id="2147483959" r:id="rId96"/>
    <p:sldLayoutId id="2147484027" r:id="rId97"/>
    <p:sldLayoutId id="2147484053" r:id="rId98"/>
    <p:sldLayoutId id="2147484057" r:id="rId99"/>
    <p:sldLayoutId id="2147484056" r:id="rId100"/>
    <p:sldLayoutId id="2147484318" r:id="rId101"/>
    <p:sldLayoutId id="2147484055" r:id="rId102"/>
    <p:sldLayoutId id="2147484054" r:id="rId103"/>
    <p:sldLayoutId id="2147484062" r:id="rId104"/>
    <p:sldLayoutId id="2147484207" r:id="rId105"/>
    <p:sldLayoutId id="2147484061" r:id="rId106"/>
    <p:sldLayoutId id="2147484060" r:id="rId107"/>
    <p:sldLayoutId id="2147484058" r:id="rId108"/>
    <p:sldLayoutId id="2147484066" r:id="rId109"/>
    <p:sldLayoutId id="2147484208" r:id="rId110"/>
    <p:sldLayoutId id="2147484063" r:id="rId111"/>
    <p:sldLayoutId id="2147484064" r:id="rId112"/>
    <p:sldLayoutId id="2147484065" r:id="rId113"/>
    <p:sldLayoutId id="2147484171" r:id="rId114"/>
    <p:sldLayoutId id="2147484337" r:id="rId115"/>
    <p:sldLayoutId id="2147484172" r:id="rId116"/>
    <p:sldLayoutId id="2147484335" r:id="rId117"/>
    <p:sldLayoutId id="2147484173" r:id="rId118"/>
    <p:sldLayoutId id="2147484174" r:id="rId119"/>
    <p:sldLayoutId id="2147484175" r:id="rId120"/>
    <p:sldLayoutId id="2147484176" r:id="rId121"/>
    <p:sldLayoutId id="2147484177" r:id="rId122"/>
    <p:sldLayoutId id="2147484046" r:id="rId123"/>
    <p:sldLayoutId id="2147484179" r:id="rId124"/>
    <p:sldLayoutId id="2147484045" r:id="rId125"/>
    <p:sldLayoutId id="2147484044" r:id="rId126"/>
    <p:sldLayoutId id="2147484043" r:id="rId127"/>
    <p:sldLayoutId id="2147484029" r:id="rId128"/>
    <p:sldLayoutId id="2147484319" r:id="rId129"/>
    <p:sldLayoutId id="2147484180" r:id="rId130"/>
    <p:sldLayoutId id="2147484030" r:id="rId131"/>
    <p:sldLayoutId id="2147484028" r:id="rId132"/>
    <p:sldLayoutId id="2147484032" r:id="rId133"/>
    <p:sldLayoutId id="2147484034" r:id="rId134"/>
    <p:sldLayoutId id="2147484181" r:id="rId135"/>
    <p:sldLayoutId id="2147484033" r:id="rId136"/>
    <p:sldLayoutId id="2147484020" r:id="rId137"/>
    <p:sldLayoutId id="2147484182" r:id="rId138"/>
    <p:sldLayoutId id="2147484125" r:id="rId139"/>
    <p:sldLayoutId id="2147484178" r:id="rId140"/>
    <p:sldLayoutId id="2147484126" r:id="rId141"/>
    <p:sldLayoutId id="2147484127" r:id="rId142"/>
    <p:sldLayoutId id="2147484184" r:id="rId143"/>
    <p:sldLayoutId id="2147484183" r:id="rId144"/>
    <p:sldLayoutId id="2147484128" r:id="rId145"/>
    <p:sldLayoutId id="2147484129" r:id="rId146"/>
    <p:sldLayoutId id="2147484130" r:id="rId147"/>
    <p:sldLayoutId id="2147484186" r:id="rId148"/>
    <p:sldLayoutId id="2147484185" r:id="rId149"/>
    <p:sldLayoutId id="2147484131" r:id="rId150"/>
    <p:sldLayoutId id="2147484132" r:id="rId151"/>
    <p:sldLayoutId id="2147484133" r:id="rId152"/>
    <p:sldLayoutId id="2147484135" r:id="rId153"/>
    <p:sldLayoutId id="2147484134" r:id="rId154"/>
    <p:sldLayoutId id="2147484137" r:id="rId155"/>
    <p:sldLayoutId id="2147484136" r:id="rId156"/>
    <p:sldLayoutId id="2147484347" r:id="rId157"/>
    <p:sldLayoutId id="2147484345" r:id="rId158"/>
    <p:sldLayoutId id="2147484346" r:id="rId159"/>
    <p:sldLayoutId id="2147484348" r:id="rId160"/>
    <p:sldLayoutId id="2147484349" r:id="rId161"/>
    <p:sldLayoutId id="2147484213" r:id="rId162"/>
    <p:sldLayoutId id="2147484214" r:id="rId163"/>
    <p:sldLayoutId id="2147484215" r:id="rId164"/>
    <p:sldLayoutId id="2147484216" r:id="rId165"/>
    <p:sldLayoutId id="2147484188" r:id="rId166"/>
    <p:sldLayoutId id="2147484187" r:id="rId167"/>
    <p:sldLayoutId id="2147484140" r:id="rId168"/>
    <p:sldLayoutId id="2147484141" r:id="rId169"/>
    <p:sldLayoutId id="2147484142" r:id="rId170"/>
    <p:sldLayoutId id="2147484190" r:id="rId171"/>
    <p:sldLayoutId id="2147484189" r:id="rId172"/>
    <p:sldLayoutId id="2147484143" r:id="rId173"/>
    <p:sldLayoutId id="2147484144" r:id="rId174"/>
    <p:sldLayoutId id="2147484145" r:id="rId175"/>
    <p:sldLayoutId id="2147484192" r:id="rId176"/>
    <p:sldLayoutId id="2147484191" r:id="rId177"/>
    <p:sldLayoutId id="2147484146" r:id="rId178"/>
    <p:sldLayoutId id="2147484147" r:id="rId179"/>
    <p:sldLayoutId id="2147484148" r:id="rId180"/>
    <p:sldLayoutId id="2147484196" r:id="rId181"/>
    <p:sldLayoutId id="2147484195" r:id="rId182"/>
    <p:sldLayoutId id="2147484152" r:id="rId183"/>
    <p:sldLayoutId id="2147484153" r:id="rId184"/>
    <p:sldLayoutId id="2147484154" r:id="rId185"/>
    <p:sldLayoutId id="2147484198" r:id="rId186"/>
    <p:sldLayoutId id="2147484197" r:id="rId187"/>
    <p:sldLayoutId id="2147484155" r:id="rId188"/>
    <p:sldLayoutId id="2147484156" r:id="rId189"/>
    <p:sldLayoutId id="2147484157" r:id="rId190"/>
    <p:sldLayoutId id="2147484200" r:id="rId191"/>
    <p:sldLayoutId id="2147484199" r:id="rId192"/>
    <p:sldLayoutId id="2147484158" r:id="rId193"/>
    <p:sldLayoutId id="2147484159" r:id="rId194"/>
    <p:sldLayoutId id="2147484160" r:id="rId195"/>
    <p:sldLayoutId id="2147484052" r:id="rId196"/>
    <p:sldLayoutId id="2147484051" r:id="rId197"/>
    <p:sldLayoutId id="2147484206" r:id="rId198"/>
    <p:sldLayoutId id="2147484050" r:id="rId199"/>
    <p:sldLayoutId id="2147484049" r:id="rId200"/>
    <p:sldLayoutId id="2147484037" r:id="rId201"/>
    <p:sldLayoutId id="2147484038" r:id="rId202"/>
    <p:sldLayoutId id="2147484167" r:id="rId203"/>
    <p:sldLayoutId id="2147484035" r:id="rId204"/>
    <p:sldLayoutId id="2147484220" r:id="rId205"/>
    <p:sldLayoutId id="2147484333" r:id="rId206"/>
    <p:sldLayoutId id="2147484071" r:id="rId207"/>
    <p:sldLayoutId id="2147484068" r:id="rId208"/>
    <p:sldLayoutId id="2147484210" r:id="rId209"/>
    <p:sldLayoutId id="2147484069" r:id="rId210"/>
    <p:sldLayoutId id="2147484070" r:id="rId2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84000"/>
        </a:lnSpc>
        <a:spcBef>
          <a:spcPct val="0"/>
        </a:spcBef>
        <a:buNone/>
        <a:defRPr sz="2800" kern="1200" baseline="0">
          <a:solidFill>
            <a:schemeClr val="tx2"/>
          </a:solidFill>
          <a:latin typeface="+mj-lt"/>
          <a:ea typeface="+mj-ea"/>
          <a:cs typeface="+mj-cs"/>
        </a:defRPr>
      </a:lvl1pPr>
    </p:titleStyle>
    <p:bodyStyle>
      <a:lvl1pPr marL="171450" indent="-171450" algn="l" defTabSz="914400" rtl="0" eaLnBrk="1" latinLnBrk="0" hangingPunct="1">
        <a:lnSpc>
          <a:spcPct val="95000"/>
        </a:lnSpc>
        <a:spcBef>
          <a:spcPts val="900"/>
        </a:spcBef>
        <a:spcAft>
          <a:spcPts val="300"/>
        </a:spcAft>
        <a:buClrTx/>
        <a:buFont typeface="Arial" panose="020B0604020202020204" pitchFamily="34" charset="0"/>
        <a:buChar char="•"/>
        <a:defRPr sz="2000" kern="1200" baseline="0">
          <a:solidFill>
            <a:schemeClr val="tx2"/>
          </a:solidFill>
          <a:latin typeface="+mn-lt"/>
          <a:ea typeface="+mn-ea"/>
          <a:cs typeface="+mn-cs"/>
        </a:defRPr>
      </a:lvl1pPr>
      <a:lvl2pPr marL="342900" indent="-152400" algn="l" defTabSz="914400" rtl="0" eaLnBrk="1" latinLnBrk="0" hangingPunct="1">
        <a:lnSpc>
          <a:spcPct val="100000"/>
        </a:lnSpc>
        <a:spcBef>
          <a:spcPts val="225"/>
        </a:spcBef>
        <a:spcAft>
          <a:spcPts val="225"/>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457200" indent="-101600" algn="l" defTabSz="914400" rtl="0" eaLnBrk="1" latinLnBrk="0" hangingPunct="1">
        <a:lnSpc>
          <a:spcPct val="105000"/>
        </a:lnSpc>
        <a:spcBef>
          <a:spcPts val="150"/>
        </a:spcBef>
        <a:spcAft>
          <a:spcPts val="150"/>
        </a:spcAft>
        <a:buClrTx/>
        <a:buFont typeface="Arial" panose="020B0604020202020204" pitchFamily="34" charset="0"/>
        <a:buChar char="•"/>
        <a:defRPr lang="en-US" sz="1200" kern="1200" dirty="0" smtClean="0">
          <a:solidFill>
            <a:schemeClr val="tx2"/>
          </a:solidFill>
          <a:latin typeface="+mn-lt"/>
          <a:ea typeface="+mn-ea"/>
          <a:cs typeface="+mn-cs"/>
        </a:defRPr>
      </a:lvl3pPr>
      <a:lvl4pPr marL="571500" indent="-100584" algn="l" defTabSz="914400" rtl="0" eaLnBrk="1" latinLnBrk="0" hangingPunct="1">
        <a:lnSpc>
          <a:spcPct val="105000"/>
        </a:lnSpc>
        <a:spcBef>
          <a:spcPts val="75"/>
        </a:spcBef>
        <a:spcAft>
          <a:spcPts val="75"/>
        </a:spcAft>
        <a:buClrTx/>
        <a:buFont typeface="Arial" panose="020B0604020202020204" pitchFamily="34" charset="0"/>
        <a:buChar char="•"/>
        <a:tabLst/>
        <a:defRPr sz="800" kern="1200">
          <a:solidFill>
            <a:schemeClr val="tx2"/>
          </a:solidFill>
          <a:latin typeface="+mn-lt"/>
          <a:ea typeface="+mn-ea"/>
          <a:cs typeface="+mn-cs"/>
        </a:defRPr>
      </a:lvl4pPr>
      <a:lvl5pPr marL="174625" indent="-174625" algn="l" defTabSz="914400" rtl="0" eaLnBrk="1" latinLnBrk="0" hangingPunct="1">
        <a:lnSpc>
          <a:spcPct val="95000"/>
        </a:lnSpc>
        <a:spcBef>
          <a:spcPts val="900"/>
        </a:spcBef>
        <a:spcAft>
          <a:spcPts val="300"/>
        </a:spcAft>
        <a:buClrTx/>
        <a:buFont typeface="Arial" panose="020B0604020202020204" pitchFamily="34" charset="0"/>
        <a:buChar char="•"/>
        <a:tabLst/>
        <a:defRPr sz="2000" b="1" kern="1200" spc="60" baseline="0">
          <a:solidFill>
            <a:schemeClr val="tx2"/>
          </a:solidFill>
          <a:latin typeface="+mn-lt"/>
          <a:ea typeface="+mn-ea"/>
          <a:cs typeface="+mn-cs"/>
        </a:defRPr>
      </a:lvl5pPr>
      <a:lvl6pPr marL="0" indent="0" algn="l" defTabSz="914400" rtl="0" eaLnBrk="1" latinLnBrk="0" hangingPunct="1">
        <a:lnSpc>
          <a:spcPct val="96000"/>
        </a:lnSpc>
        <a:spcBef>
          <a:spcPts val="0"/>
        </a:spcBef>
        <a:buFont typeface="Microsoft Sans Serif" panose="020B0604020202020204" pitchFamily="34" charset="0"/>
        <a:buChar char="​"/>
        <a:defRPr sz="2100" kern="1200">
          <a:solidFill>
            <a:schemeClr val="tx1"/>
          </a:solidFill>
          <a:latin typeface="+mn-lt"/>
          <a:ea typeface="+mn-ea"/>
          <a:cs typeface="+mn-cs"/>
        </a:defRPr>
      </a:lvl6pPr>
      <a:lvl7pPr marL="0" indent="0" algn="l" defTabSz="914400" rtl="0" eaLnBrk="1" latinLnBrk="0" hangingPunct="1">
        <a:lnSpc>
          <a:spcPct val="107000"/>
        </a:lnSpc>
        <a:spcBef>
          <a:spcPts val="1200"/>
        </a:spcBef>
        <a:buFont typeface="Microsoft Sans Serif" panose="020B0604020202020204" pitchFamily="34" charset="0"/>
        <a:buChar char="​"/>
        <a:defRPr sz="1600" kern="1200" baseline="0">
          <a:solidFill>
            <a:schemeClr val="tx1"/>
          </a:solidFill>
          <a:latin typeface="+mn-lt"/>
          <a:ea typeface="+mn-ea"/>
          <a:cs typeface="+mn-cs"/>
        </a:defRPr>
      </a:lvl7pPr>
      <a:lvl8pPr marL="0" indent="0" algn="l" defTabSz="914400" rtl="0" eaLnBrk="1" latinLnBrk="0" hangingPunct="1">
        <a:lnSpc>
          <a:spcPct val="87000"/>
        </a:lnSpc>
        <a:spcBef>
          <a:spcPts val="1800"/>
        </a:spcBef>
        <a:buSzPct val="100000"/>
        <a:buFont typeface="Microsoft Sans Serif" panose="020B0604020202020204" pitchFamily="34" charset="0"/>
        <a:buChar char="​"/>
        <a:defRPr lang="en-US" sz="5500" kern="1200" baseline="0" dirty="0" smtClean="0">
          <a:solidFill>
            <a:schemeClr val="tx1"/>
          </a:solidFill>
          <a:latin typeface="+mn-lt"/>
          <a:ea typeface="+mn-ea"/>
          <a:cs typeface="+mn-cs"/>
        </a:defRPr>
      </a:lvl8pPr>
      <a:lvl9pPr marL="0" indent="0" algn="l" defTabSz="914400" rtl="0" eaLnBrk="1" latinLnBrk="0" hangingPunct="1">
        <a:lnSpc>
          <a:spcPct val="87000"/>
        </a:lnSpc>
        <a:spcBef>
          <a:spcPts val="1800"/>
        </a:spcBef>
        <a:buFont typeface="Microsoft Sans Serif" panose="020B0604020202020204" pitchFamily="34" charset="0"/>
        <a:buChar char="​"/>
        <a:defRPr sz="6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303" userDrawn="1">
          <p15:clr>
            <a:srgbClr val="F26B43"/>
          </p15:clr>
        </p15:guide>
        <p15:guide id="3" orient="horz" pos="1076" userDrawn="1">
          <p15:clr>
            <a:srgbClr val="F26B43"/>
          </p15:clr>
        </p15:guide>
        <p15:guide id="4" orient="horz" pos="216" userDrawn="1">
          <p15:clr>
            <a:srgbClr val="F26B43"/>
          </p15:clr>
        </p15:guide>
        <p15:guide id="6" pos="7368">
          <p15:clr>
            <a:srgbClr val="F26B43"/>
          </p15:clr>
        </p15:guide>
        <p15:guide id="7" orient="horz" pos="4320" userDrawn="1">
          <p15:clr>
            <a:srgbClr val="F26B43"/>
          </p15:clr>
        </p15:guide>
        <p15:guide id="8" orient="horz" pos="648" userDrawn="1">
          <p15:clr>
            <a:srgbClr val="F26B43"/>
          </p15:clr>
        </p15:guide>
        <p15:guide id="9" pos="3912" userDrawn="1">
          <p15:clr>
            <a:srgbClr val="F26B43"/>
          </p15:clr>
        </p15:guide>
        <p15:guide id="10" pos="756" userDrawn="1">
          <p15:clr>
            <a:srgbClr val="F26B43"/>
          </p15:clr>
        </p15:guide>
        <p15:guide id="11" pos="908" userDrawn="1">
          <p15:clr>
            <a:srgbClr val="F26B43"/>
          </p15:clr>
        </p15:guide>
        <p15:guide id="12" pos="1361" userDrawn="1">
          <p15:clr>
            <a:srgbClr val="F26B43"/>
          </p15:clr>
        </p15:guide>
        <p15:guide id="13" pos="1513" userDrawn="1">
          <p15:clr>
            <a:srgbClr val="F26B43"/>
          </p15:clr>
        </p15:guide>
        <p15:guide id="14" pos="1955" userDrawn="1">
          <p15:clr>
            <a:srgbClr val="F26B43"/>
          </p15:clr>
        </p15:guide>
        <p15:guide id="15" pos="2106" userDrawn="1">
          <p15:clr>
            <a:srgbClr val="F26B43"/>
          </p15:clr>
        </p15:guide>
        <p15:guide id="16" pos="2554" userDrawn="1">
          <p15:clr>
            <a:srgbClr val="F26B43"/>
          </p15:clr>
        </p15:guide>
        <p15:guide id="17" pos="2717" userDrawn="1">
          <p15:clr>
            <a:srgbClr val="F26B43"/>
          </p15:clr>
        </p15:guide>
        <p15:guide id="18" pos="3159" userDrawn="1">
          <p15:clr>
            <a:srgbClr val="F26B43"/>
          </p15:clr>
        </p15:guide>
        <p15:guide id="19" pos="3316" userDrawn="1">
          <p15:clr>
            <a:srgbClr val="F26B43"/>
          </p15:clr>
        </p15:guide>
        <p15:guide id="20" pos="3759" userDrawn="1">
          <p15:clr>
            <a:srgbClr val="F26B43"/>
          </p15:clr>
        </p15:guide>
        <p15:guide id="21" pos="4364" userDrawn="1">
          <p15:clr>
            <a:srgbClr val="F26B43"/>
          </p15:clr>
        </p15:guide>
        <p15:guide id="22" pos="4509" userDrawn="1">
          <p15:clr>
            <a:srgbClr val="F26B43"/>
          </p15:clr>
        </p15:guide>
        <p15:guide id="23" pos="4968" userDrawn="1">
          <p15:clr>
            <a:srgbClr val="F26B43"/>
          </p15:clr>
        </p15:guide>
        <p15:guide id="24" pos="5114" userDrawn="1">
          <p15:clr>
            <a:srgbClr val="F26B43"/>
          </p15:clr>
        </p15:guide>
        <p15:guide id="25" pos="5562" userDrawn="1">
          <p15:clr>
            <a:srgbClr val="F26B43"/>
          </p15:clr>
        </p15:guide>
        <p15:guide id="26" pos="5713" userDrawn="1">
          <p15:clr>
            <a:srgbClr val="F26B43"/>
          </p15:clr>
        </p15:guide>
        <p15:guide id="27" pos="6161" userDrawn="1">
          <p15:clr>
            <a:srgbClr val="F26B43"/>
          </p15:clr>
        </p15:guide>
        <p15:guide id="28" pos="6319" userDrawn="1">
          <p15:clr>
            <a:srgbClr val="F26B43"/>
          </p15:clr>
        </p15:guide>
        <p15:guide id="29" pos="6761" userDrawn="1">
          <p15:clr>
            <a:srgbClr val="F26B43"/>
          </p15:clr>
        </p15:guide>
        <p15:guide id="30" pos="6918" userDrawn="1">
          <p15:clr>
            <a:srgbClr val="F26B43"/>
          </p15:clr>
        </p15:guide>
        <p15:guide id="32" pos="7680" userDrawn="1">
          <p15:clr>
            <a:srgbClr val="F26B43"/>
          </p15:clr>
        </p15:guide>
        <p15:guide id="33" userDrawn="1">
          <p15:clr>
            <a:srgbClr val="F26B43"/>
          </p15:clr>
        </p15:guide>
        <p15:guide id="34" orient="horz" pos="431" userDrawn="1">
          <p15:clr>
            <a:srgbClr val="F26B43"/>
          </p15:clr>
        </p15:guide>
        <p15:guide id="35" orient="horz" pos="861" userDrawn="1">
          <p15:clr>
            <a:srgbClr val="F26B43"/>
          </p15:clr>
        </p15:guide>
        <p15:guide id="36" orient="horz" pos="1297" userDrawn="1">
          <p15:clr>
            <a:srgbClr val="F26B43"/>
          </p15:clr>
        </p15:guide>
        <p15:guide id="37" orient="horz" pos="1513" userDrawn="1">
          <p15:clr>
            <a:srgbClr val="F26B43"/>
          </p15:clr>
        </p15:guide>
        <p15:guide id="38" orient="horz" pos="1728" userDrawn="1">
          <p15:clr>
            <a:srgbClr val="F26B43"/>
          </p15:clr>
        </p15:guide>
        <p15:guide id="39" orient="horz" pos="1943" userDrawn="1">
          <p15:clr>
            <a:srgbClr val="F26B43"/>
          </p15:clr>
        </p15:guide>
        <p15:guide id="40" orient="horz" pos="2159" userDrawn="1">
          <p15:clr>
            <a:srgbClr val="F26B43"/>
          </p15:clr>
        </p15:guide>
        <p15:guide id="41" orient="horz" userDrawn="1">
          <p15:clr>
            <a:srgbClr val="F26B43"/>
          </p15:clr>
        </p15:guide>
        <p15:guide id="42" orient="horz" pos="2374" userDrawn="1">
          <p15:clr>
            <a:srgbClr val="F26B43"/>
          </p15:clr>
        </p15:guide>
        <p15:guide id="43" orient="horz" pos="2589" userDrawn="1">
          <p15:clr>
            <a:srgbClr val="F26B43"/>
          </p15:clr>
        </p15:guide>
        <p15:guide id="44" orient="horz" pos="2804" userDrawn="1">
          <p15:clr>
            <a:srgbClr val="F26B43"/>
          </p15:clr>
        </p15:guide>
        <p15:guide id="45" orient="horz" pos="3025" userDrawn="1">
          <p15:clr>
            <a:srgbClr val="F26B43"/>
          </p15:clr>
        </p15:guide>
        <p15:guide id="46" orient="horz" pos="3241" userDrawn="1">
          <p15:clr>
            <a:srgbClr val="F26B43"/>
          </p15:clr>
        </p15:guide>
        <p15:guide id="47" orient="horz" pos="3456" userDrawn="1">
          <p15:clr>
            <a:srgbClr val="F26B43"/>
          </p15:clr>
        </p15:guide>
        <p15:guide id="48" orient="horz" pos="3671" userDrawn="1">
          <p15:clr>
            <a:srgbClr val="F26B43"/>
          </p15:clr>
        </p15:guide>
        <p15:guide id="49" orient="horz" pos="388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254895-2BC3-4648-A597-4B7AA5D5A1CB}"/>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44FD29BC-12E3-44E2-9062-71F681F454DA}"/>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48BD1365-BFC5-47D4-BAE7-B790463CBFF6}"/>
              </a:ext>
            </a:extLst>
          </p:cNvPr>
          <p:cNvSpPr>
            <a:spLocks noGrp="1"/>
          </p:cNvSpPr>
          <p:nvPr>
            <p:ph type="body" sz="quarter" idx="14"/>
          </p:nvPr>
        </p:nvSpPr>
        <p:spPr/>
        <p:txBody>
          <a:bodyPr/>
          <a:lstStyle/>
          <a:p>
            <a:r>
              <a:rPr lang="en-US" altLang="zh-CN" sz="1600" dirty="0">
                <a:latin typeface="+mj-ea"/>
                <a:ea typeface="+mj-ea"/>
                <a:cs typeface="+mj-cs"/>
              </a:rPr>
              <a:t>2023-05-17</a:t>
            </a:r>
            <a:endParaRPr lang="zh-CN" altLang="en-US" sz="1600" dirty="0">
              <a:latin typeface="+mj-ea"/>
              <a:ea typeface="+mj-ea"/>
              <a:cs typeface="+mj-cs"/>
            </a:endParaRPr>
          </a:p>
          <a:p>
            <a:endParaRPr lang="en-US" dirty="0"/>
          </a:p>
        </p:txBody>
      </p:sp>
      <p:sp>
        <p:nvSpPr>
          <p:cNvPr id="6" name="Title 5">
            <a:extLst>
              <a:ext uri="{FF2B5EF4-FFF2-40B4-BE49-F238E27FC236}">
                <a16:creationId xmlns:a16="http://schemas.microsoft.com/office/drawing/2014/main" id="{CCBF8A07-290F-4381-9EA3-6B968F3A4D39}"/>
              </a:ext>
            </a:extLst>
          </p:cNvPr>
          <p:cNvSpPr>
            <a:spLocks noGrp="1"/>
          </p:cNvSpPr>
          <p:nvPr>
            <p:ph type="title"/>
          </p:nvPr>
        </p:nvSpPr>
        <p:spPr>
          <a:xfrm>
            <a:off x="431637" y="1667691"/>
            <a:ext cx="8465121" cy="1840780"/>
          </a:xfrm>
        </p:spPr>
        <p:txBody>
          <a:bodyPr/>
          <a:lstStyle/>
          <a:p>
            <a:r>
              <a:rPr lang="zh-CN" altLang="en-US" sz="3600" dirty="0"/>
              <a:t>基于</a:t>
            </a:r>
            <a:r>
              <a:rPr lang="en-US" sz="3600" dirty="0"/>
              <a:t>LTE V2X</a:t>
            </a:r>
            <a:r>
              <a:rPr lang="zh-CN" altLang="en-US" sz="3600" dirty="0"/>
              <a:t>预警类应用的功能安全分析</a:t>
            </a:r>
            <a:br>
              <a:rPr lang="zh-CN" altLang="en-US" sz="3600" dirty="0"/>
            </a:br>
            <a:r>
              <a:rPr lang="en-US" sz="3600" dirty="0"/>
              <a:t>LTE V2X warning based application Functional Safety analysis</a:t>
            </a:r>
          </a:p>
        </p:txBody>
      </p:sp>
      <p:sp>
        <p:nvSpPr>
          <p:cNvPr id="7" name="Text Placeholder 1">
            <a:extLst>
              <a:ext uri="{FF2B5EF4-FFF2-40B4-BE49-F238E27FC236}">
                <a16:creationId xmlns:a16="http://schemas.microsoft.com/office/drawing/2014/main" id="{847CE762-E8F1-43F3-899F-E73538A85064}"/>
              </a:ext>
            </a:extLst>
          </p:cNvPr>
          <p:cNvSpPr txBox="1">
            <a:spLocks/>
          </p:cNvSpPr>
          <p:nvPr/>
        </p:nvSpPr>
        <p:spPr bwMode="gray">
          <a:xfrm>
            <a:off x="479625" y="4125743"/>
            <a:ext cx="6454176" cy="265272"/>
          </a:xfrm>
          <a:prstGeom prst="rect">
            <a:avLst/>
          </a:prstGeom>
        </p:spPr>
        <p:txBody>
          <a:bodyPr vert="horz" lIns="0" tIns="0" rIns="0" bIns="0" rtlCol="0">
            <a:noAutofit/>
          </a:bodyPr>
          <a:lstStyle>
            <a:lvl1pPr marL="0" indent="0" algn="l" defTabSz="914400" rtl="0" eaLnBrk="1" latinLnBrk="0" hangingPunct="1">
              <a:lnSpc>
                <a:spcPct val="95000"/>
              </a:lnSpc>
              <a:spcBef>
                <a:spcPts val="0"/>
              </a:spcBef>
              <a:spcAft>
                <a:spcPts val="600"/>
              </a:spcAft>
              <a:buClrTx/>
              <a:buFont typeface="Microsoft Sans Serif" panose="020B0604020202020204" pitchFamily="34" charset="0"/>
              <a:buChar char="​"/>
              <a:defRPr sz="2000" b="1" kern="1200" spc="30" baseline="0">
                <a:solidFill>
                  <a:schemeClr val="bg1"/>
                </a:solidFill>
                <a:latin typeface="+mn-lt"/>
                <a:ea typeface="+mn-ea"/>
                <a:cs typeface="+mn-cs"/>
              </a:defRPr>
            </a:lvl1pPr>
            <a:lvl2pPr marL="0" indent="0" algn="l" defTabSz="914400" rtl="0" eaLnBrk="1" latinLnBrk="0" hangingPunct="1">
              <a:lnSpc>
                <a:spcPct val="96000"/>
              </a:lnSpc>
              <a:spcBef>
                <a:spcPts val="0"/>
              </a:spcBef>
              <a:spcAft>
                <a:spcPts val="225"/>
              </a:spcAft>
              <a:buClrTx/>
              <a:buFont typeface="Microsoft Sans Serif" panose="020B0604020202020204" pitchFamily="34" charset="0"/>
              <a:buNone/>
              <a:tabLst>
                <a:tab pos="2003425" algn="l"/>
              </a:tabLst>
              <a:defRPr sz="1600" kern="1200" baseline="0">
                <a:solidFill>
                  <a:schemeClr val="bg1"/>
                </a:solidFill>
                <a:latin typeface="+mn-lt"/>
                <a:ea typeface="+mn-ea"/>
                <a:cs typeface="+mn-cs"/>
              </a:defRPr>
            </a:lvl2pPr>
            <a:lvl3pPr marL="0" indent="0" algn="l" defTabSz="914400" rtl="0" eaLnBrk="1" latinLnBrk="0" hangingPunct="1">
              <a:lnSpc>
                <a:spcPct val="98000"/>
              </a:lnSpc>
              <a:spcBef>
                <a:spcPts val="0"/>
              </a:spcBef>
              <a:spcAft>
                <a:spcPts val="150"/>
              </a:spcAft>
              <a:buClrTx/>
              <a:buFont typeface="Microsoft Sans Serif" panose="020B0604020202020204" pitchFamily="34" charset="0"/>
              <a:buChar char="​"/>
              <a:defRPr lang="en-US" sz="1800" kern="1200">
                <a:solidFill>
                  <a:schemeClr val="bg1"/>
                </a:solidFill>
                <a:latin typeface="+mn-lt"/>
                <a:ea typeface="+mn-ea"/>
                <a:cs typeface="+mn-cs"/>
              </a:defRPr>
            </a:lvl3pPr>
            <a:lvl4pPr marL="0" indent="0" algn="l" defTabSz="914400" rtl="0" eaLnBrk="1" latinLnBrk="0" hangingPunct="1">
              <a:lnSpc>
                <a:spcPct val="98000"/>
              </a:lnSpc>
              <a:spcBef>
                <a:spcPts val="0"/>
              </a:spcBef>
              <a:spcAft>
                <a:spcPts val="75"/>
              </a:spcAft>
              <a:buClrTx/>
              <a:buFont typeface="Microsoft Sans Serif" panose="020B0604020202020204" pitchFamily="34" charset="0"/>
              <a:buChar char="​"/>
              <a:tabLst/>
              <a:defRPr sz="1800" kern="1200" baseline="0">
                <a:solidFill>
                  <a:schemeClr val="bg1"/>
                </a:solidFill>
                <a:latin typeface="+mn-lt"/>
                <a:ea typeface="+mn-ea"/>
                <a:cs typeface="+mn-cs"/>
              </a:defRPr>
            </a:lvl4pPr>
            <a:lvl5pPr marL="174625" indent="-174625" algn="l" defTabSz="914400" rtl="0" eaLnBrk="1" latinLnBrk="0" hangingPunct="1">
              <a:lnSpc>
                <a:spcPct val="98000"/>
              </a:lnSpc>
              <a:spcBef>
                <a:spcPts val="0"/>
              </a:spcBef>
              <a:spcAft>
                <a:spcPts val="300"/>
              </a:spcAft>
              <a:buClrTx/>
              <a:buFont typeface="Arial" panose="020B0604020202020204" pitchFamily="34" charset="0"/>
              <a:buChar char="•"/>
              <a:tabLst/>
              <a:defRPr sz="1800" b="1" kern="1200" spc="60" baseline="0">
                <a:solidFill>
                  <a:schemeClr val="bg1"/>
                </a:solidFill>
                <a:latin typeface="+mn-lt"/>
                <a:ea typeface="+mn-ea"/>
                <a:cs typeface="+mn-cs"/>
              </a:defRPr>
            </a:lvl5pPr>
            <a:lvl6pPr marL="0" indent="0" algn="l" defTabSz="914400" rtl="0" eaLnBrk="1" latinLnBrk="0" hangingPunct="1">
              <a:lnSpc>
                <a:spcPct val="98000"/>
              </a:lnSpc>
              <a:spcBef>
                <a:spcPts val="0"/>
              </a:spcBef>
              <a:buFont typeface="Microsoft Sans Serif" panose="020B0604020202020204" pitchFamily="34" charset="0"/>
              <a:buChar char="​"/>
              <a:defRPr sz="1800" kern="1200">
                <a:solidFill>
                  <a:schemeClr val="bg1"/>
                </a:solidFill>
                <a:latin typeface="+mn-lt"/>
                <a:ea typeface="+mn-ea"/>
                <a:cs typeface="+mn-cs"/>
              </a:defRPr>
            </a:lvl6pPr>
            <a:lvl7pPr marL="0" indent="0" algn="l" defTabSz="914400" rtl="0" eaLnBrk="1" latinLnBrk="0" hangingPunct="1">
              <a:lnSpc>
                <a:spcPct val="98000"/>
              </a:lnSpc>
              <a:spcBef>
                <a:spcPts val="0"/>
              </a:spcBef>
              <a:buFont typeface="Microsoft Sans Serif" panose="020B0604020202020204" pitchFamily="34" charset="0"/>
              <a:buChar char="​"/>
              <a:defRPr sz="1800" kern="1200" baseline="0">
                <a:solidFill>
                  <a:schemeClr val="bg1"/>
                </a:solidFill>
                <a:latin typeface="+mn-lt"/>
                <a:ea typeface="+mn-ea"/>
                <a:cs typeface="+mn-cs"/>
              </a:defRPr>
            </a:lvl7pPr>
            <a:lvl8pPr marL="0" indent="0" algn="l" defTabSz="914400" rtl="0" eaLnBrk="1" latinLnBrk="0" hangingPunct="1">
              <a:lnSpc>
                <a:spcPct val="98000"/>
              </a:lnSpc>
              <a:spcBef>
                <a:spcPts val="0"/>
              </a:spcBef>
              <a:buSzPct val="100000"/>
              <a:buFont typeface="Microsoft Sans Serif" panose="020B0604020202020204" pitchFamily="34" charset="0"/>
              <a:buChar char="​"/>
              <a:defRPr lang="en-US" sz="1800" kern="1200" baseline="0">
                <a:solidFill>
                  <a:schemeClr val="bg1"/>
                </a:solidFill>
                <a:latin typeface="+mn-lt"/>
                <a:ea typeface="+mn-ea"/>
                <a:cs typeface="+mn-cs"/>
              </a:defRPr>
            </a:lvl8pPr>
            <a:lvl9pPr marL="0" indent="0" algn="l" defTabSz="914400" rtl="0" eaLnBrk="1" latinLnBrk="0" hangingPunct="1">
              <a:lnSpc>
                <a:spcPct val="98000"/>
              </a:lnSpc>
              <a:spcBef>
                <a:spcPts val="0"/>
              </a:spcBef>
              <a:buFont typeface="Microsoft Sans Serif" panose="020B0604020202020204" pitchFamily="34" charset="0"/>
              <a:buChar char="​"/>
              <a:defRPr sz="1800" kern="1200" baseline="0">
                <a:solidFill>
                  <a:schemeClr val="bg1"/>
                </a:solidFill>
                <a:latin typeface="+mn-lt"/>
                <a:ea typeface="+mn-ea"/>
                <a:cs typeface="+mn-cs"/>
              </a:defRPr>
            </a:lvl9pPr>
          </a:lstStyle>
          <a:p>
            <a:endParaRPr lang="en-US" b="0" dirty="0"/>
          </a:p>
        </p:txBody>
      </p:sp>
      <p:sp>
        <p:nvSpPr>
          <p:cNvPr id="8" name="Text Placeholder 1">
            <a:extLst>
              <a:ext uri="{FF2B5EF4-FFF2-40B4-BE49-F238E27FC236}">
                <a16:creationId xmlns:a16="http://schemas.microsoft.com/office/drawing/2014/main" id="{FD09771A-1442-4EB3-BD49-E89BE56986E4}"/>
              </a:ext>
            </a:extLst>
          </p:cNvPr>
          <p:cNvSpPr txBox="1">
            <a:spLocks/>
          </p:cNvSpPr>
          <p:nvPr/>
        </p:nvSpPr>
        <p:spPr bwMode="gray">
          <a:xfrm>
            <a:off x="431637" y="3739184"/>
            <a:ext cx="6454176" cy="265272"/>
          </a:xfrm>
          <a:prstGeom prst="rect">
            <a:avLst/>
          </a:prstGeom>
        </p:spPr>
        <p:txBody>
          <a:bodyPr vert="horz" lIns="0" tIns="0" rIns="0" bIns="0" rtlCol="0">
            <a:noAutofit/>
          </a:bodyPr>
          <a:lstStyle>
            <a:lvl1pPr marL="0" indent="0" algn="l" defTabSz="914400" rtl="0" eaLnBrk="1" latinLnBrk="0" hangingPunct="1">
              <a:lnSpc>
                <a:spcPct val="95000"/>
              </a:lnSpc>
              <a:spcBef>
                <a:spcPts val="0"/>
              </a:spcBef>
              <a:spcAft>
                <a:spcPts val="600"/>
              </a:spcAft>
              <a:buClrTx/>
              <a:buFont typeface="Microsoft Sans Serif" panose="020B0604020202020204" pitchFamily="34" charset="0"/>
              <a:buChar char="​"/>
              <a:defRPr sz="2000" b="1" kern="1200" spc="30" baseline="0">
                <a:solidFill>
                  <a:schemeClr val="bg1"/>
                </a:solidFill>
                <a:latin typeface="+mn-lt"/>
                <a:ea typeface="+mn-ea"/>
                <a:cs typeface="+mn-cs"/>
              </a:defRPr>
            </a:lvl1pPr>
            <a:lvl2pPr marL="0" indent="0" algn="l" defTabSz="914400" rtl="0" eaLnBrk="1" latinLnBrk="0" hangingPunct="1">
              <a:lnSpc>
                <a:spcPct val="96000"/>
              </a:lnSpc>
              <a:spcBef>
                <a:spcPts val="0"/>
              </a:spcBef>
              <a:spcAft>
                <a:spcPts val="225"/>
              </a:spcAft>
              <a:buClrTx/>
              <a:buFont typeface="Microsoft Sans Serif" panose="020B0604020202020204" pitchFamily="34" charset="0"/>
              <a:buNone/>
              <a:tabLst>
                <a:tab pos="2003425" algn="l"/>
              </a:tabLst>
              <a:defRPr sz="1600" kern="1200" baseline="0">
                <a:solidFill>
                  <a:schemeClr val="bg1"/>
                </a:solidFill>
                <a:latin typeface="+mn-lt"/>
                <a:ea typeface="+mn-ea"/>
                <a:cs typeface="+mn-cs"/>
              </a:defRPr>
            </a:lvl2pPr>
            <a:lvl3pPr marL="0" indent="0" algn="l" defTabSz="914400" rtl="0" eaLnBrk="1" latinLnBrk="0" hangingPunct="1">
              <a:lnSpc>
                <a:spcPct val="98000"/>
              </a:lnSpc>
              <a:spcBef>
                <a:spcPts val="0"/>
              </a:spcBef>
              <a:spcAft>
                <a:spcPts val="150"/>
              </a:spcAft>
              <a:buClrTx/>
              <a:buFont typeface="Microsoft Sans Serif" panose="020B0604020202020204" pitchFamily="34" charset="0"/>
              <a:buChar char="​"/>
              <a:defRPr lang="en-US" sz="1800" kern="1200">
                <a:solidFill>
                  <a:schemeClr val="bg1"/>
                </a:solidFill>
                <a:latin typeface="+mn-lt"/>
                <a:ea typeface="+mn-ea"/>
                <a:cs typeface="+mn-cs"/>
              </a:defRPr>
            </a:lvl3pPr>
            <a:lvl4pPr marL="0" indent="0" algn="l" defTabSz="914400" rtl="0" eaLnBrk="1" latinLnBrk="0" hangingPunct="1">
              <a:lnSpc>
                <a:spcPct val="98000"/>
              </a:lnSpc>
              <a:spcBef>
                <a:spcPts val="0"/>
              </a:spcBef>
              <a:spcAft>
                <a:spcPts val="75"/>
              </a:spcAft>
              <a:buClrTx/>
              <a:buFont typeface="Microsoft Sans Serif" panose="020B0604020202020204" pitchFamily="34" charset="0"/>
              <a:buChar char="​"/>
              <a:tabLst/>
              <a:defRPr sz="1800" kern="1200" baseline="0">
                <a:solidFill>
                  <a:schemeClr val="bg1"/>
                </a:solidFill>
                <a:latin typeface="+mn-lt"/>
                <a:ea typeface="+mn-ea"/>
                <a:cs typeface="+mn-cs"/>
              </a:defRPr>
            </a:lvl4pPr>
            <a:lvl5pPr marL="174625" indent="-174625" algn="l" defTabSz="914400" rtl="0" eaLnBrk="1" latinLnBrk="0" hangingPunct="1">
              <a:lnSpc>
                <a:spcPct val="98000"/>
              </a:lnSpc>
              <a:spcBef>
                <a:spcPts val="0"/>
              </a:spcBef>
              <a:spcAft>
                <a:spcPts val="300"/>
              </a:spcAft>
              <a:buClrTx/>
              <a:buFont typeface="Arial" panose="020B0604020202020204" pitchFamily="34" charset="0"/>
              <a:buChar char="•"/>
              <a:tabLst/>
              <a:defRPr sz="1800" b="1" kern="1200" spc="60" baseline="0">
                <a:solidFill>
                  <a:schemeClr val="bg1"/>
                </a:solidFill>
                <a:latin typeface="+mn-lt"/>
                <a:ea typeface="+mn-ea"/>
                <a:cs typeface="+mn-cs"/>
              </a:defRPr>
            </a:lvl5pPr>
            <a:lvl6pPr marL="0" indent="0" algn="l" defTabSz="914400" rtl="0" eaLnBrk="1" latinLnBrk="0" hangingPunct="1">
              <a:lnSpc>
                <a:spcPct val="98000"/>
              </a:lnSpc>
              <a:spcBef>
                <a:spcPts val="0"/>
              </a:spcBef>
              <a:buFont typeface="Microsoft Sans Serif" panose="020B0604020202020204" pitchFamily="34" charset="0"/>
              <a:buChar char="​"/>
              <a:defRPr sz="1800" kern="1200">
                <a:solidFill>
                  <a:schemeClr val="bg1"/>
                </a:solidFill>
                <a:latin typeface="+mn-lt"/>
                <a:ea typeface="+mn-ea"/>
                <a:cs typeface="+mn-cs"/>
              </a:defRPr>
            </a:lvl6pPr>
            <a:lvl7pPr marL="0" indent="0" algn="l" defTabSz="914400" rtl="0" eaLnBrk="1" latinLnBrk="0" hangingPunct="1">
              <a:lnSpc>
                <a:spcPct val="98000"/>
              </a:lnSpc>
              <a:spcBef>
                <a:spcPts val="0"/>
              </a:spcBef>
              <a:buFont typeface="Microsoft Sans Serif" panose="020B0604020202020204" pitchFamily="34" charset="0"/>
              <a:buChar char="​"/>
              <a:defRPr sz="1800" kern="1200" baseline="0">
                <a:solidFill>
                  <a:schemeClr val="bg1"/>
                </a:solidFill>
                <a:latin typeface="+mn-lt"/>
                <a:ea typeface="+mn-ea"/>
                <a:cs typeface="+mn-cs"/>
              </a:defRPr>
            </a:lvl7pPr>
            <a:lvl8pPr marL="0" indent="0" algn="l" defTabSz="914400" rtl="0" eaLnBrk="1" latinLnBrk="0" hangingPunct="1">
              <a:lnSpc>
                <a:spcPct val="98000"/>
              </a:lnSpc>
              <a:spcBef>
                <a:spcPts val="0"/>
              </a:spcBef>
              <a:buSzPct val="100000"/>
              <a:buFont typeface="Microsoft Sans Serif" panose="020B0604020202020204" pitchFamily="34" charset="0"/>
              <a:buChar char="​"/>
              <a:defRPr lang="en-US" sz="1800" kern="1200" baseline="0">
                <a:solidFill>
                  <a:schemeClr val="bg1"/>
                </a:solidFill>
                <a:latin typeface="+mn-lt"/>
                <a:ea typeface="+mn-ea"/>
                <a:cs typeface="+mn-cs"/>
              </a:defRPr>
            </a:lvl8pPr>
            <a:lvl9pPr marL="0" indent="0" algn="l" defTabSz="914400" rtl="0" eaLnBrk="1" latinLnBrk="0" hangingPunct="1">
              <a:lnSpc>
                <a:spcPct val="98000"/>
              </a:lnSpc>
              <a:spcBef>
                <a:spcPts val="0"/>
              </a:spcBef>
              <a:buFont typeface="Microsoft Sans Serif" panose="020B0604020202020204" pitchFamily="34" charset="0"/>
              <a:buChar char="​"/>
              <a:defRPr sz="1800" kern="1200" baseline="0">
                <a:solidFill>
                  <a:schemeClr val="bg1"/>
                </a:solidFill>
                <a:latin typeface="+mn-lt"/>
                <a:ea typeface="+mn-ea"/>
                <a:cs typeface="+mn-cs"/>
              </a:defRPr>
            </a:lvl9pPr>
          </a:lstStyle>
          <a:p>
            <a:r>
              <a:rPr lang="zh-CN" altLang="en-US" sz="2400" b="0" dirty="0"/>
              <a:t>研究立项讨论</a:t>
            </a:r>
            <a:endParaRPr lang="en-US" sz="2400" b="0" dirty="0"/>
          </a:p>
        </p:txBody>
      </p:sp>
    </p:spTree>
    <p:extLst>
      <p:ext uri="{BB962C8B-B14F-4D97-AF65-F5344CB8AC3E}">
        <p14:creationId xmlns:p14="http://schemas.microsoft.com/office/powerpoint/2010/main" val="260681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48BCF8D-FAEF-44B1-9DA5-14AE70FFF5EA}"/>
              </a:ext>
            </a:extLst>
          </p:cNvPr>
          <p:cNvSpPr>
            <a:spLocks noGrp="1"/>
          </p:cNvSpPr>
          <p:nvPr>
            <p:ph type="ftr" sz="quarter" idx="10"/>
          </p:nvPr>
        </p:nvSpPr>
        <p:spPr/>
        <p:txBody>
          <a:bodyPr/>
          <a:lstStyle/>
          <a:p>
            <a:r>
              <a:rPr lang="en-US"/>
              <a:t>Source sample text</a:t>
            </a:r>
            <a:endParaRPr lang="en-US" dirty="0"/>
          </a:p>
        </p:txBody>
      </p:sp>
      <p:sp>
        <p:nvSpPr>
          <p:cNvPr id="3" name="Title 2">
            <a:extLst>
              <a:ext uri="{FF2B5EF4-FFF2-40B4-BE49-F238E27FC236}">
                <a16:creationId xmlns:a16="http://schemas.microsoft.com/office/drawing/2014/main" id="{D240AE9F-5748-4605-8EA2-5C0091F6E738}"/>
              </a:ext>
            </a:extLst>
          </p:cNvPr>
          <p:cNvSpPr>
            <a:spLocks noGrp="1"/>
          </p:cNvSpPr>
          <p:nvPr>
            <p:ph type="title"/>
          </p:nvPr>
        </p:nvSpPr>
        <p:spPr>
          <a:xfrm>
            <a:off x="495300" y="642644"/>
            <a:ext cx="11187112" cy="361959"/>
          </a:xfrm>
        </p:spPr>
        <p:txBody>
          <a:bodyPr/>
          <a:lstStyle/>
          <a:p>
            <a:r>
              <a:rPr lang="zh-CN" altLang="en-US" dirty="0"/>
              <a:t>背景</a:t>
            </a:r>
            <a:endParaRPr lang="en-US" dirty="0"/>
          </a:p>
        </p:txBody>
      </p:sp>
      <p:sp>
        <p:nvSpPr>
          <p:cNvPr id="4" name="Content Placeholder 3">
            <a:extLst>
              <a:ext uri="{FF2B5EF4-FFF2-40B4-BE49-F238E27FC236}">
                <a16:creationId xmlns:a16="http://schemas.microsoft.com/office/drawing/2014/main" id="{539515FC-B36E-44CB-A1A8-54D97D73E211}"/>
              </a:ext>
            </a:extLst>
          </p:cNvPr>
          <p:cNvSpPr>
            <a:spLocks noGrp="1"/>
          </p:cNvSpPr>
          <p:nvPr>
            <p:ph sz="quarter" idx="14"/>
          </p:nvPr>
        </p:nvSpPr>
        <p:spPr/>
        <p:txBody>
          <a:bodyPr/>
          <a:lstStyle/>
          <a:p>
            <a:pPr marL="0" indent="0">
              <a:buNone/>
            </a:pPr>
            <a:r>
              <a:rPr lang="zh-CN" altLang="en-US" sz="2400" dirty="0"/>
              <a:t>目的和意义：</a:t>
            </a:r>
          </a:p>
          <a:p>
            <a:pPr algn="l"/>
            <a:r>
              <a:rPr lang="zh-CN" altLang="en-US" dirty="0"/>
              <a:t>近年来，随着车联网（</a:t>
            </a:r>
            <a:r>
              <a:rPr lang="en-US" altLang="zh-CN" dirty="0"/>
              <a:t>V2X</a:t>
            </a:r>
            <a:r>
              <a:rPr lang="zh-CN" altLang="en-US" dirty="0"/>
              <a:t>）标准和技术的不断完善，智能网联汽车相关应用不断被提出，相关验证工作也在不断展开。为保证安全性，一些企业和组织陆续展开针对</a:t>
            </a:r>
            <a:r>
              <a:rPr lang="en-US" altLang="zh-CN" dirty="0"/>
              <a:t>V2X</a:t>
            </a:r>
            <a:r>
              <a:rPr lang="zh-CN" altLang="en-US" dirty="0"/>
              <a:t>相关应用的功能安全分析的初步探索，但普遍是举例性质，缺乏全面性，无法作为通用性指导。</a:t>
            </a:r>
            <a:endParaRPr lang="en-US" altLang="zh-CN" dirty="0"/>
          </a:p>
          <a:p>
            <a:pPr algn="l"/>
            <a:r>
              <a:rPr lang="zh-CN" altLang="en-US" dirty="0"/>
              <a:t>对于安全预警类的场景，学会的 </a:t>
            </a:r>
            <a:r>
              <a:rPr lang="en-US" altLang="zh-CN" dirty="0"/>
              <a:t>T/CSAE 53 《</a:t>
            </a:r>
            <a:r>
              <a:rPr lang="zh-CN" altLang="en-US" dirty="0"/>
              <a:t>合作式智能运输系统车用通信系统应用层及应用数据交互标准（第一阶段）</a:t>
            </a:r>
            <a:r>
              <a:rPr lang="en-US" altLang="zh-CN" dirty="0"/>
              <a:t>》</a:t>
            </a:r>
            <a:r>
              <a:rPr lang="zh-CN" altLang="en-US" dirty="0"/>
              <a:t>提出</a:t>
            </a:r>
            <a:r>
              <a:rPr lang="en-US" altLang="zh-CN" dirty="0"/>
              <a:t>17</a:t>
            </a:r>
            <a:r>
              <a:rPr lang="zh-CN" altLang="en-US" dirty="0"/>
              <a:t>个一阶段应用，汽标委也开展了</a:t>
            </a:r>
            <a:r>
              <a:rPr lang="en-US" altLang="zh-CN" dirty="0"/>
              <a:t>《</a:t>
            </a:r>
            <a:r>
              <a:rPr lang="zh-CN" altLang="en-US" dirty="0"/>
              <a:t>基于网联技术的汽车安全预警类应用场景技术要求及试验方法</a:t>
            </a:r>
            <a:r>
              <a:rPr lang="en-US" altLang="zh-CN" dirty="0"/>
              <a:t>》</a:t>
            </a:r>
            <a:r>
              <a:rPr lang="zh-CN" altLang="en-US" dirty="0"/>
              <a:t>的国标研发。但是，目前缺乏对于相关场景的功能安全分析，需要相关研究分析作为技术要求的补充。</a:t>
            </a:r>
            <a:endParaRPr lang="en-US" altLang="zh-CN" dirty="0"/>
          </a:p>
          <a:p>
            <a:pPr algn="l"/>
            <a:r>
              <a:rPr lang="zh-CN" altLang="en-US" dirty="0"/>
              <a:t>今年年初，</a:t>
            </a:r>
            <a:r>
              <a:rPr lang="en-US" altLang="zh-CN" dirty="0"/>
              <a:t>C-NCAP</a:t>
            </a:r>
            <a:r>
              <a:rPr lang="zh-CN" altLang="en-US" dirty="0"/>
              <a:t>发布</a:t>
            </a:r>
            <a:r>
              <a:rPr lang="en-US" altLang="zh-CN" dirty="0"/>
              <a:t>2024</a:t>
            </a:r>
            <a:r>
              <a:rPr lang="zh-CN" altLang="en-US" dirty="0"/>
              <a:t>版测试规程，其中</a:t>
            </a:r>
            <a:r>
              <a:rPr lang="en-US" altLang="zh-CN" dirty="0"/>
              <a:t>ADAS</a:t>
            </a:r>
            <a:r>
              <a:rPr lang="zh-CN" altLang="en-US" dirty="0"/>
              <a:t>测试规程中提出涉及</a:t>
            </a:r>
            <a:r>
              <a:rPr lang="en-US" altLang="zh-CN" dirty="0"/>
              <a:t>C-V2X</a:t>
            </a:r>
            <a:r>
              <a:rPr lang="zh-CN" altLang="en-US" dirty="0"/>
              <a:t>预警应用相关的场景，并规定了通过条件。目前缺乏针对</a:t>
            </a:r>
            <a:r>
              <a:rPr lang="en-US" altLang="zh-CN" dirty="0"/>
              <a:t>2024</a:t>
            </a:r>
            <a:r>
              <a:rPr lang="zh-CN" altLang="en-US" dirty="0"/>
              <a:t>版规程中</a:t>
            </a:r>
            <a:r>
              <a:rPr lang="en-US" altLang="zh-CN" dirty="0"/>
              <a:t>C-V2X</a:t>
            </a:r>
            <a:r>
              <a:rPr lang="zh-CN" altLang="en-US" dirty="0"/>
              <a:t>相关场景的功能安全分析，因此迫切需要相关研究作为指导。</a:t>
            </a:r>
            <a:endParaRPr lang="en-US" dirty="0"/>
          </a:p>
          <a:p>
            <a:endParaRPr lang="en-US" dirty="0"/>
          </a:p>
        </p:txBody>
      </p:sp>
      <p:sp>
        <p:nvSpPr>
          <p:cNvPr id="5" name="Subtitle 4">
            <a:extLst>
              <a:ext uri="{FF2B5EF4-FFF2-40B4-BE49-F238E27FC236}">
                <a16:creationId xmlns:a16="http://schemas.microsoft.com/office/drawing/2014/main" id="{04E6AD5C-AAD6-4EC5-8F96-4F84DBCA507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3660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127BC28-AE5E-4837-A965-92C4F7EDE1DC}"/>
              </a:ext>
            </a:extLst>
          </p:cNvPr>
          <p:cNvSpPr>
            <a:spLocks noGrp="1"/>
          </p:cNvSpPr>
          <p:nvPr>
            <p:ph type="ftr" sz="quarter" idx="10"/>
          </p:nvPr>
        </p:nvSpPr>
        <p:spPr/>
        <p:txBody>
          <a:bodyPr/>
          <a:lstStyle/>
          <a:p>
            <a:r>
              <a:rPr lang="en-US"/>
              <a:t>Source sample text</a:t>
            </a:r>
            <a:endParaRPr lang="en-US" dirty="0"/>
          </a:p>
        </p:txBody>
      </p:sp>
      <p:sp>
        <p:nvSpPr>
          <p:cNvPr id="3" name="Title 2">
            <a:extLst>
              <a:ext uri="{FF2B5EF4-FFF2-40B4-BE49-F238E27FC236}">
                <a16:creationId xmlns:a16="http://schemas.microsoft.com/office/drawing/2014/main" id="{A985C8D0-E1B1-498D-B448-3242CFAFD190}"/>
              </a:ext>
            </a:extLst>
          </p:cNvPr>
          <p:cNvSpPr>
            <a:spLocks noGrp="1"/>
          </p:cNvSpPr>
          <p:nvPr>
            <p:ph type="title"/>
          </p:nvPr>
        </p:nvSpPr>
        <p:spPr>
          <a:xfrm>
            <a:off x="495300" y="642644"/>
            <a:ext cx="11187112" cy="361959"/>
          </a:xfrm>
        </p:spPr>
        <p:txBody>
          <a:bodyPr/>
          <a:lstStyle/>
          <a:p>
            <a:r>
              <a:rPr lang="zh-CN" altLang="en-US" dirty="0"/>
              <a:t>国内外情况说明</a:t>
            </a:r>
            <a:endParaRPr lang="en-US" dirty="0"/>
          </a:p>
        </p:txBody>
      </p:sp>
      <p:sp>
        <p:nvSpPr>
          <p:cNvPr id="4" name="Content Placeholder 3">
            <a:extLst>
              <a:ext uri="{FF2B5EF4-FFF2-40B4-BE49-F238E27FC236}">
                <a16:creationId xmlns:a16="http://schemas.microsoft.com/office/drawing/2014/main" id="{A5EC3258-DCD9-44BB-BB1C-062A70631C60}"/>
              </a:ext>
            </a:extLst>
          </p:cNvPr>
          <p:cNvSpPr>
            <a:spLocks noGrp="1"/>
          </p:cNvSpPr>
          <p:nvPr>
            <p:ph sz="quarter" idx="14"/>
          </p:nvPr>
        </p:nvSpPr>
        <p:spPr/>
        <p:txBody>
          <a:bodyPr/>
          <a:lstStyle/>
          <a:p>
            <a:r>
              <a:rPr lang="en-US" altLang="zh-CN" dirty="0"/>
              <a:t>5GAA 《Safety Treatment in V2X Applications》</a:t>
            </a:r>
            <a:r>
              <a:rPr lang="zh-CN" altLang="en-US" dirty="0"/>
              <a:t>白皮书中选取紧急刹车预警 （</a:t>
            </a:r>
            <a:r>
              <a:rPr lang="en-US" altLang="zh-CN" dirty="0"/>
              <a:t>EBW</a:t>
            </a:r>
            <a:r>
              <a:rPr lang="zh-CN" altLang="en-US" dirty="0"/>
              <a:t>）和 </a:t>
            </a:r>
            <a:r>
              <a:rPr lang="en-US" altLang="zh-CN" dirty="0" err="1"/>
              <a:t>ToD</a:t>
            </a:r>
            <a:r>
              <a:rPr lang="zh-CN" altLang="en-US" dirty="0"/>
              <a:t>相关场景进行危害分析（</a:t>
            </a:r>
            <a:r>
              <a:rPr lang="en-US" altLang="zh-CN" dirty="0"/>
              <a:t>HARA</a:t>
            </a:r>
            <a:r>
              <a:rPr lang="zh-CN" altLang="en-US" dirty="0"/>
              <a:t>）。目前该工作组正在进行更多场景和应用的分析。</a:t>
            </a:r>
          </a:p>
          <a:p>
            <a:r>
              <a:rPr lang="en-US" altLang="zh-CN" dirty="0"/>
              <a:t>T/CSAE 53 《</a:t>
            </a:r>
            <a:r>
              <a:rPr lang="zh-CN" altLang="en-US" dirty="0"/>
              <a:t>合作式智能运输系统车用通信系统应用层及应用数据交互标准（第一阶段）</a:t>
            </a:r>
            <a:r>
              <a:rPr lang="en-US" altLang="zh-CN" dirty="0"/>
              <a:t>》</a:t>
            </a:r>
            <a:r>
              <a:rPr lang="zh-CN" altLang="en-US" dirty="0"/>
              <a:t>中应用可以作为本研究的应用参考。</a:t>
            </a:r>
          </a:p>
          <a:p>
            <a:r>
              <a:rPr lang="zh-CN" altLang="en-US" dirty="0"/>
              <a:t>汽标委</a:t>
            </a:r>
            <a:r>
              <a:rPr lang="en-US" altLang="zh-CN" dirty="0"/>
              <a:t>《</a:t>
            </a:r>
            <a:r>
              <a:rPr lang="zh-CN" altLang="en-US" dirty="0"/>
              <a:t>基于网联技术的汽车安全预警类应用场景技术要求及试验方法</a:t>
            </a:r>
            <a:r>
              <a:rPr lang="en-US" altLang="zh-CN" dirty="0"/>
              <a:t>》</a:t>
            </a:r>
            <a:r>
              <a:rPr lang="zh-CN" altLang="en-US" dirty="0"/>
              <a:t>涉及的相关安全预警类应用场景可作为本研究的场景参考。</a:t>
            </a:r>
          </a:p>
          <a:p>
            <a:r>
              <a:rPr lang="en-US" altLang="zh-CN" dirty="0"/>
              <a:t>IMT2020PG V2X</a:t>
            </a:r>
            <a:r>
              <a:rPr lang="zh-CN" altLang="en-US" dirty="0"/>
              <a:t>工作组 </a:t>
            </a:r>
            <a:r>
              <a:rPr lang="en-US" altLang="zh-CN" dirty="0"/>
              <a:t>《C-V2X</a:t>
            </a:r>
            <a:r>
              <a:rPr lang="zh-CN" altLang="en-US" dirty="0"/>
              <a:t>与单车智能融合应用研究</a:t>
            </a:r>
            <a:r>
              <a:rPr lang="en-US" altLang="zh-CN" dirty="0"/>
              <a:t>》</a:t>
            </a:r>
            <a:r>
              <a:rPr lang="zh-CN" altLang="en-US" dirty="0"/>
              <a:t>课题组正在对</a:t>
            </a:r>
            <a:r>
              <a:rPr lang="en-US" altLang="zh-CN" dirty="0"/>
              <a:t>C-V2X</a:t>
            </a:r>
            <a:r>
              <a:rPr lang="zh-CN" altLang="en-US" dirty="0"/>
              <a:t>与单车智能融合的典型场景进行功能安全分析。其中预警相关场景可作为本研究的参考。</a:t>
            </a:r>
          </a:p>
          <a:p>
            <a:r>
              <a:rPr lang="en-US" altLang="zh-CN" dirty="0"/>
              <a:t>C-NCAP 2024</a:t>
            </a:r>
            <a:r>
              <a:rPr lang="zh-CN" altLang="en-US" dirty="0"/>
              <a:t>版</a:t>
            </a:r>
            <a:r>
              <a:rPr lang="en-US" altLang="zh-CN" dirty="0"/>
              <a:t>ADAS</a:t>
            </a:r>
            <a:r>
              <a:rPr lang="zh-CN" altLang="en-US" dirty="0"/>
              <a:t>测试规程中提出涉及</a:t>
            </a:r>
            <a:r>
              <a:rPr lang="en-US" altLang="zh-CN" dirty="0"/>
              <a:t>C-V2X</a:t>
            </a:r>
            <a:r>
              <a:rPr lang="zh-CN" altLang="en-US" dirty="0"/>
              <a:t>预警应用相关的场景，并规定了通过条件，相关测试场景也可以作为本研究的参考。</a:t>
            </a:r>
            <a:endParaRPr lang="en-US" altLang="zh-CN" dirty="0"/>
          </a:p>
          <a:p>
            <a:pPr lvl="1"/>
            <a:r>
              <a:rPr lang="zh-CN" altLang="en-US" dirty="0"/>
              <a:t>车辆直行与前方被遮挡的横穿目标车辆</a:t>
            </a:r>
            <a:endParaRPr lang="en-US" altLang="zh-CN" dirty="0"/>
          </a:p>
          <a:p>
            <a:pPr lvl="1"/>
            <a:r>
              <a:rPr lang="zh-CN" altLang="en-US" dirty="0"/>
              <a:t>车辆高速直行与前方静止目标车辆测试场景 （高速度差追尾）</a:t>
            </a:r>
            <a:endParaRPr lang="en-US" altLang="zh-CN" dirty="0"/>
          </a:p>
          <a:p>
            <a:pPr lvl="1"/>
            <a:r>
              <a:rPr lang="zh-CN" altLang="en-US" dirty="0"/>
              <a:t>闯红灯预警</a:t>
            </a:r>
          </a:p>
          <a:p>
            <a:endParaRPr lang="en-US" dirty="0"/>
          </a:p>
        </p:txBody>
      </p:sp>
      <p:sp>
        <p:nvSpPr>
          <p:cNvPr id="5" name="Subtitle 4">
            <a:extLst>
              <a:ext uri="{FF2B5EF4-FFF2-40B4-BE49-F238E27FC236}">
                <a16:creationId xmlns:a16="http://schemas.microsoft.com/office/drawing/2014/main" id="{DB8A791B-24E0-4791-8773-E2144A08BA3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7173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F7D0E07-31E3-4A51-9C43-AB336B2014DE}"/>
              </a:ext>
            </a:extLst>
          </p:cNvPr>
          <p:cNvSpPr>
            <a:spLocks noGrp="1"/>
          </p:cNvSpPr>
          <p:nvPr>
            <p:ph type="ftr" sz="quarter" idx="10"/>
          </p:nvPr>
        </p:nvSpPr>
        <p:spPr/>
        <p:txBody>
          <a:bodyPr/>
          <a:lstStyle/>
          <a:p>
            <a:r>
              <a:rPr lang="en-US"/>
              <a:t>Source sample text</a:t>
            </a:r>
            <a:endParaRPr lang="en-US" dirty="0"/>
          </a:p>
        </p:txBody>
      </p:sp>
      <p:sp>
        <p:nvSpPr>
          <p:cNvPr id="3" name="Title 2">
            <a:extLst>
              <a:ext uri="{FF2B5EF4-FFF2-40B4-BE49-F238E27FC236}">
                <a16:creationId xmlns:a16="http://schemas.microsoft.com/office/drawing/2014/main" id="{103BF41D-0CE2-4D94-BF25-8CFF9406265F}"/>
              </a:ext>
            </a:extLst>
          </p:cNvPr>
          <p:cNvSpPr>
            <a:spLocks noGrp="1"/>
          </p:cNvSpPr>
          <p:nvPr>
            <p:ph type="title"/>
          </p:nvPr>
        </p:nvSpPr>
        <p:spPr>
          <a:xfrm>
            <a:off x="495300" y="642644"/>
            <a:ext cx="11187112" cy="361959"/>
          </a:xfrm>
        </p:spPr>
        <p:txBody>
          <a:bodyPr/>
          <a:lstStyle/>
          <a:p>
            <a:r>
              <a:rPr lang="zh-CN" altLang="en-US" dirty="0"/>
              <a:t>研究立项内容说明</a:t>
            </a:r>
            <a:endParaRPr lang="en-US" dirty="0"/>
          </a:p>
        </p:txBody>
      </p:sp>
      <p:sp>
        <p:nvSpPr>
          <p:cNvPr id="4" name="Content Placeholder 3">
            <a:extLst>
              <a:ext uri="{FF2B5EF4-FFF2-40B4-BE49-F238E27FC236}">
                <a16:creationId xmlns:a16="http://schemas.microsoft.com/office/drawing/2014/main" id="{BF9347F0-3AF1-4203-8A10-CDC8C948A889}"/>
              </a:ext>
            </a:extLst>
          </p:cNvPr>
          <p:cNvSpPr>
            <a:spLocks noGrp="1"/>
          </p:cNvSpPr>
          <p:nvPr>
            <p:ph sz="quarter" idx="14"/>
          </p:nvPr>
        </p:nvSpPr>
        <p:spPr/>
        <p:txBody>
          <a:bodyPr/>
          <a:lstStyle/>
          <a:p>
            <a:r>
              <a:rPr lang="zh-CN" altLang="en-US" sz="2400" dirty="0"/>
              <a:t>研究名称（暂定）：</a:t>
            </a:r>
            <a:r>
              <a:rPr lang="en-US" altLang="zh-CN" sz="2400" b="1" dirty="0"/>
              <a:t>《</a:t>
            </a:r>
            <a:r>
              <a:rPr lang="zh-CN" altLang="en-US" sz="2400" b="1" dirty="0"/>
              <a:t>基于</a:t>
            </a:r>
            <a:r>
              <a:rPr lang="en-US" altLang="zh-CN" sz="2400" b="1" dirty="0"/>
              <a:t>LTE V2X</a:t>
            </a:r>
            <a:r>
              <a:rPr lang="zh-CN" altLang="en-US" sz="2400" b="1" dirty="0"/>
              <a:t>预警类应用的功能安全分析</a:t>
            </a:r>
            <a:r>
              <a:rPr lang="en-US" altLang="zh-CN" sz="2400" b="1" dirty="0"/>
              <a:t>》</a:t>
            </a:r>
          </a:p>
          <a:p>
            <a:pPr lvl="1"/>
            <a:r>
              <a:rPr lang="zh-CN" altLang="en-US" sz="2400" dirty="0"/>
              <a:t>计划在</a:t>
            </a:r>
            <a:r>
              <a:rPr lang="en-US" altLang="zh-CN" sz="2400" dirty="0"/>
              <a:t>CAICV V2X</a:t>
            </a:r>
            <a:r>
              <a:rPr lang="zh-CN" altLang="en-US" sz="2400" dirty="0"/>
              <a:t>工作组申请立项</a:t>
            </a:r>
          </a:p>
          <a:p>
            <a:r>
              <a:rPr lang="zh-CN" altLang="en-US" sz="2400" dirty="0"/>
              <a:t>发起人</a:t>
            </a:r>
          </a:p>
          <a:p>
            <a:pPr lvl="1"/>
            <a:r>
              <a:rPr lang="zh-CN" altLang="en-US" sz="2400" dirty="0"/>
              <a:t>高通无线通信技术（中国）有限公司</a:t>
            </a:r>
          </a:p>
          <a:p>
            <a:pPr lvl="1"/>
            <a:r>
              <a:rPr lang="zh-CN" altLang="en-US" sz="2400" dirty="0"/>
              <a:t>北京星云互联科技有限公司</a:t>
            </a:r>
          </a:p>
          <a:p>
            <a:endParaRPr lang="en-US" dirty="0"/>
          </a:p>
        </p:txBody>
      </p:sp>
      <p:sp>
        <p:nvSpPr>
          <p:cNvPr id="5" name="Subtitle 4">
            <a:extLst>
              <a:ext uri="{FF2B5EF4-FFF2-40B4-BE49-F238E27FC236}">
                <a16:creationId xmlns:a16="http://schemas.microsoft.com/office/drawing/2014/main" id="{31D21975-C016-4115-A3B1-610109EB90C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7417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732AA14-2000-49A7-9362-25B168624DBA}"/>
              </a:ext>
            </a:extLst>
          </p:cNvPr>
          <p:cNvSpPr>
            <a:spLocks noGrp="1"/>
          </p:cNvSpPr>
          <p:nvPr>
            <p:ph type="ftr" sz="quarter" idx="10"/>
          </p:nvPr>
        </p:nvSpPr>
        <p:spPr/>
        <p:txBody>
          <a:bodyPr/>
          <a:lstStyle/>
          <a:p>
            <a:r>
              <a:rPr lang="en-US"/>
              <a:t>Source sample text</a:t>
            </a:r>
            <a:endParaRPr lang="en-US" dirty="0"/>
          </a:p>
        </p:txBody>
      </p:sp>
      <p:sp>
        <p:nvSpPr>
          <p:cNvPr id="3" name="Title 2">
            <a:extLst>
              <a:ext uri="{FF2B5EF4-FFF2-40B4-BE49-F238E27FC236}">
                <a16:creationId xmlns:a16="http://schemas.microsoft.com/office/drawing/2014/main" id="{DF322945-8B81-4CE0-B474-6D0F44FCCE7B}"/>
              </a:ext>
            </a:extLst>
          </p:cNvPr>
          <p:cNvSpPr>
            <a:spLocks noGrp="1"/>
          </p:cNvSpPr>
          <p:nvPr>
            <p:ph type="title"/>
          </p:nvPr>
        </p:nvSpPr>
        <p:spPr>
          <a:xfrm>
            <a:off x="495300" y="642644"/>
            <a:ext cx="11187112" cy="361959"/>
          </a:xfrm>
        </p:spPr>
        <p:txBody>
          <a:bodyPr/>
          <a:lstStyle/>
          <a:p>
            <a:r>
              <a:rPr lang="zh-CN" altLang="en-US" dirty="0"/>
              <a:t>研究立项内容说明</a:t>
            </a:r>
            <a:endParaRPr lang="en-US" dirty="0"/>
          </a:p>
        </p:txBody>
      </p:sp>
      <p:sp>
        <p:nvSpPr>
          <p:cNvPr id="4" name="Content Placeholder 3">
            <a:extLst>
              <a:ext uri="{FF2B5EF4-FFF2-40B4-BE49-F238E27FC236}">
                <a16:creationId xmlns:a16="http://schemas.microsoft.com/office/drawing/2014/main" id="{501C521B-F19E-45D3-8929-BFCBD3936AC9}"/>
              </a:ext>
            </a:extLst>
          </p:cNvPr>
          <p:cNvSpPr>
            <a:spLocks noGrp="1"/>
          </p:cNvSpPr>
          <p:nvPr>
            <p:ph sz="quarter" idx="14"/>
          </p:nvPr>
        </p:nvSpPr>
        <p:spPr/>
        <p:txBody>
          <a:bodyPr/>
          <a:lstStyle/>
          <a:p>
            <a:pPr marL="0" indent="0">
              <a:buNone/>
            </a:pPr>
            <a:r>
              <a:rPr lang="zh-CN" altLang="en-US" sz="2400" dirty="0"/>
              <a:t>范围和主要技术内容：       </a:t>
            </a:r>
          </a:p>
          <a:p>
            <a:r>
              <a:rPr lang="zh-CN" altLang="en-US" dirty="0"/>
              <a:t>本研究旨在分析基于</a:t>
            </a:r>
            <a:r>
              <a:rPr lang="en-US" altLang="zh-CN" dirty="0"/>
              <a:t>LTE V2X</a:t>
            </a:r>
            <a:r>
              <a:rPr lang="zh-CN" altLang="en-US" dirty="0"/>
              <a:t>直接通信（</a:t>
            </a:r>
            <a:r>
              <a:rPr lang="en-US" altLang="zh-CN" dirty="0"/>
              <a:t>PC5 mode 4</a:t>
            </a:r>
            <a:r>
              <a:rPr lang="zh-CN" altLang="en-US" dirty="0"/>
              <a:t>）的</a:t>
            </a:r>
            <a:r>
              <a:rPr lang="en-US" altLang="zh-CN" dirty="0"/>
              <a:t>V2V/V2I</a:t>
            </a:r>
            <a:r>
              <a:rPr lang="zh-CN" altLang="en-US" dirty="0"/>
              <a:t>通信系统的，针对安全预警类应用的相关场景下，相关系统的功能安全分析。</a:t>
            </a:r>
          </a:p>
          <a:p>
            <a:r>
              <a:rPr lang="zh-CN" altLang="en-US" dirty="0"/>
              <a:t>基于</a:t>
            </a:r>
            <a:r>
              <a:rPr lang="en-US" altLang="zh-CN" dirty="0"/>
              <a:t>T/CSAE 53 《</a:t>
            </a:r>
            <a:r>
              <a:rPr lang="zh-CN" altLang="en-US" dirty="0"/>
              <a:t>合作式智能运输系统车用通信系统应用层及应用数据交互标准（第一阶段）</a:t>
            </a:r>
            <a:r>
              <a:rPr lang="en-US" altLang="zh-CN" dirty="0"/>
              <a:t>》</a:t>
            </a:r>
            <a:r>
              <a:rPr lang="zh-CN" altLang="en-US" dirty="0"/>
              <a:t>以及汽标委</a:t>
            </a:r>
            <a:r>
              <a:rPr lang="en-US" altLang="zh-CN" dirty="0"/>
              <a:t>《</a:t>
            </a:r>
            <a:r>
              <a:rPr lang="zh-CN" altLang="en-US" dirty="0"/>
              <a:t>基于网联技术的汽车安全预警类应用场景技术要求及试验方法</a:t>
            </a:r>
            <a:r>
              <a:rPr lang="en-US" altLang="zh-CN" dirty="0"/>
              <a:t>》</a:t>
            </a:r>
            <a:r>
              <a:rPr lang="zh-CN" altLang="en-US" dirty="0"/>
              <a:t>的相关应用，定义相关场景。</a:t>
            </a:r>
          </a:p>
          <a:p>
            <a:r>
              <a:rPr lang="zh-CN" altLang="en-US" dirty="0"/>
              <a:t>基于</a:t>
            </a:r>
            <a:r>
              <a:rPr lang="en-US" altLang="zh-CN" dirty="0"/>
              <a:t>GB/T 34590 《</a:t>
            </a:r>
            <a:r>
              <a:rPr lang="zh-CN" altLang="en-US" dirty="0"/>
              <a:t>道路车辆 功能安全</a:t>
            </a:r>
            <a:r>
              <a:rPr lang="en-US" altLang="zh-CN" dirty="0"/>
              <a:t>》</a:t>
            </a:r>
            <a:r>
              <a:rPr lang="zh-CN" altLang="en-US" dirty="0"/>
              <a:t>的方法论，开展相关场景的危害分析，并进行概念级分析，提出相关场景下共性的安全目标、系统级功能安全要求及其</a:t>
            </a:r>
            <a:r>
              <a:rPr lang="en-US" altLang="zh-CN" dirty="0"/>
              <a:t>ASIL</a:t>
            </a:r>
            <a:r>
              <a:rPr lang="zh-CN" altLang="en-US" dirty="0"/>
              <a:t>等级。</a:t>
            </a:r>
          </a:p>
          <a:p>
            <a:endParaRPr lang="en-US" dirty="0"/>
          </a:p>
        </p:txBody>
      </p:sp>
      <p:sp>
        <p:nvSpPr>
          <p:cNvPr id="5" name="Subtitle 4">
            <a:extLst>
              <a:ext uri="{FF2B5EF4-FFF2-40B4-BE49-F238E27FC236}">
                <a16:creationId xmlns:a16="http://schemas.microsoft.com/office/drawing/2014/main" id="{FE1C8869-8A5E-4C96-A475-BE2706B288ED}"/>
              </a:ext>
            </a:extLst>
          </p:cNvPr>
          <p:cNvSpPr>
            <a:spLocks noGrp="1"/>
          </p:cNvSpPr>
          <p:nvPr>
            <p:ph type="subTitle" idx="1"/>
          </p:nvPr>
        </p:nvSpPr>
        <p:spPr/>
        <p:txBody>
          <a:bodyPr/>
          <a:lstStyle/>
          <a:p>
            <a:endParaRPr lang="en-US"/>
          </a:p>
        </p:txBody>
      </p:sp>
      <p:graphicFrame>
        <p:nvGraphicFramePr>
          <p:cNvPr id="6" name="Diagram 5">
            <a:extLst>
              <a:ext uri="{FF2B5EF4-FFF2-40B4-BE49-F238E27FC236}">
                <a16:creationId xmlns:a16="http://schemas.microsoft.com/office/drawing/2014/main" id="{7DCE9B98-DBC7-4121-9363-516478AD84CD}"/>
              </a:ext>
            </a:extLst>
          </p:cNvPr>
          <p:cNvGraphicFramePr/>
          <p:nvPr>
            <p:extLst>
              <p:ext uri="{D42A27DB-BD31-4B8C-83A1-F6EECF244321}">
                <p14:modId xmlns:p14="http://schemas.microsoft.com/office/powerpoint/2010/main" val="861893609"/>
              </p:ext>
            </p:extLst>
          </p:nvPr>
        </p:nvGraphicFramePr>
        <p:xfrm>
          <a:off x="1307507" y="3872920"/>
          <a:ext cx="9561586" cy="2985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517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7F0BF86-472D-40D6-8FA6-EC777B25E626}"/>
              </a:ext>
            </a:extLst>
          </p:cNvPr>
          <p:cNvSpPr>
            <a:spLocks noGrp="1"/>
          </p:cNvSpPr>
          <p:nvPr>
            <p:ph type="ftr" sz="quarter" idx="10"/>
          </p:nvPr>
        </p:nvSpPr>
        <p:spPr/>
        <p:txBody>
          <a:bodyPr/>
          <a:lstStyle/>
          <a:p>
            <a:r>
              <a:rPr lang="en-US"/>
              <a:t>Source sample text</a:t>
            </a:r>
            <a:endParaRPr lang="en-US" dirty="0"/>
          </a:p>
        </p:txBody>
      </p:sp>
      <p:sp>
        <p:nvSpPr>
          <p:cNvPr id="3" name="Title 2">
            <a:extLst>
              <a:ext uri="{FF2B5EF4-FFF2-40B4-BE49-F238E27FC236}">
                <a16:creationId xmlns:a16="http://schemas.microsoft.com/office/drawing/2014/main" id="{7935E516-0977-48D2-A3D8-9C3602D81F9B}"/>
              </a:ext>
            </a:extLst>
          </p:cNvPr>
          <p:cNvSpPr>
            <a:spLocks noGrp="1"/>
          </p:cNvSpPr>
          <p:nvPr>
            <p:ph type="title"/>
          </p:nvPr>
        </p:nvSpPr>
        <p:spPr>
          <a:xfrm>
            <a:off x="495300" y="642644"/>
            <a:ext cx="11187112" cy="361959"/>
          </a:xfrm>
        </p:spPr>
        <p:txBody>
          <a:bodyPr/>
          <a:lstStyle/>
          <a:p>
            <a:pPr marL="0" indent="0">
              <a:buNone/>
            </a:pPr>
            <a:r>
              <a:rPr lang="zh-CN" altLang="en-US" sz="2800" dirty="0"/>
              <a:t>推进计划</a:t>
            </a:r>
            <a:endParaRPr lang="en-US" sz="2800" dirty="0"/>
          </a:p>
        </p:txBody>
      </p:sp>
      <p:sp>
        <p:nvSpPr>
          <p:cNvPr id="5" name="Subtitle 4">
            <a:extLst>
              <a:ext uri="{FF2B5EF4-FFF2-40B4-BE49-F238E27FC236}">
                <a16:creationId xmlns:a16="http://schemas.microsoft.com/office/drawing/2014/main" id="{518CA3A2-BC4B-4982-9566-4DAB6DB8F384}"/>
              </a:ext>
            </a:extLst>
          </p:cNvPr>
          <p:cNvSpPr>
            <a:spLocks noGrp="1"/>
          </p:cNvSpPr>
          <p:nvPr>
            <p:ph type="subTitle" idx="1"/>
          </p:nvPr>
        </p:nvSpPr>
        <p:spPr/>
        <p:txBody>
          <a:bodyPr/>
          <a:lstStyle/>
          <a:p>
            <a:endParaRPr lang="en-US"/>
          </a:p>
        </p:txBody>
      </p:sp>
      <p:graphicFrame>
        <p:nvGraphicFramePr>
          <p:cNvPr id="6" name="Table 5">
            <a:extLst>
              <a:ext uri="{FF2B5EF4-FFF2-40B4-BE49-F238E27FC236}">
                <a16:creationId xmlns:a16="http://schemas.microsoft.com/office/drawing/2014/main" id="{55EEEBEE-48F6-4AB5-8B36-38A8FABCFC3F}"/>
              </a:ext>
            </a:extLst>
          </p:cNvPr>
          <p:cNvGraphicFramePr>
            <a:graphicFrameLocks noGrp="1"/>
          </p:cNvGraphicFramePr>
          <p:nvPr>
            <p:extLst>
              <p:ext uri="{D42A27DB-BD31-4B8C-83A1-F6EECF244321}">
                <p14:modId xmlns:p14="http://schemas.microsoft.com/office/powerpoint/2010/main" val="186682950"/>
              </p:ext>
            </p:extLst>
          </p:nvPr>
        </p:nvGraphicFramePr>
        <p:xfrm>
          <a:off x="494189" y="1654632"/>
          <a:ext cx="11188223" cy="4463681"/>
        </p:xfrm>
        <a:graphic>
          <a:graphicData uri="http://schemas.openxmlformats.org/drawingml/2006/table">
            <a:tbl>
              <a:tblPr firstRow="1" bandRow="1">
                <a:tableStyleId>{5C22544A-7EE6-4342-B048-85BDC9FD1C3A}</a:tableStyleId>
              </a:tblPr>
              <a:tblGrid>
                <a:gridCol w="4017573">
                  <a:extLst>
                    <a:ext uri="{9D8B030D-6E8A-4147-A177-3AD203B41FA5}">
                      <a16:colId xmlns:a16="http://schemas.microsoft.com/office/drawing/2014/main" val="2673514274"/>
                    </a:ext>
                  </a:extLst>
                </a:gridCol>
                <a:gridCol w="2863678">
                  <a:extLst>
                    <a:ext uri="{9D8B030D-6E8A-4147-A177-3AD203B41FA5}">
                      <a16:colId xmlns:a16="http://schemas.microsoft.com/office/drawing/2014/main" val="2875460128"/>
                    </a:ext>
                  </a:extLst>
                </a:gridCol>
                <a:gridCol w="4306972">
                  <a:extLst>
                    <a:ext uri="{9D8B030D-6E8A-4147-A177-3AD203B41FA5}">
                      <a16:colId xmlns:a16="http://schemas.microsoft.com/office/drawing/2014/main" val="185312249"/>
                    </a:ext>
                  </a:extLst>
                </a:gridCol>
              </a:tblGrid>
              <a:tr h="419368">
                <a:tc>
                  <a:txBody>
                    <a:bodyPr/>
                    <a:lstStyle/>
                    <a:p>
                      <a:r>
                        <a:rPr lang="zh-CN" altLang="en-US" sz="1800" dirty="0"/>
                        <a:t>主要工作内容</a:t>
                      </a:r>
                    </a:p>
                  </a:txBody>
                  <a:tcPr/>
                </a:tc>
                <a:tc>
                  <a:txBody>
                    <a:bodyPr/>
                    <a:lstStyle/>
                    <a:p>
                      <a:r>
                        <a:rPr lang="zh-CN" altLang="en-US" sz="1800" dirty="0"/>
                        <a:t>完成时间</a:t>
                      </a:r>
                    </a:p>
                  </a:txBody>
                  <a:tcPr/>
                </a:tc>
                <a:tc>
                  <a:txBody>
                    <a:bodyPr/>
                    <a:lstStyle/>
                    <a:p>
                      <a:r>
                        <a:rPr lang="zh-CN" altLang="en-US" sz="1800" dirty="0"/>
                        <a:t>工作方式</a:t>
                      </a:r>
                    </a:p>
                  </a:txBody>
                  <a:tcPr/>
                </a:tc>
                <a:extLst>
                  <a:ext uri="{0D108BD9-81ED-4DB2-BD59-A6C34878D82A}">
                    <a16:rowId xmlns:a16="http://schemas.microsoft.com/office/drawing/2014/main" val="2534349206"/>
                  </a:ext>
                </a:extLst>
              </a:tr>
              <a:tr h="419368">
                <a:tc>
                  <a:txBody>
                    <a:bodyPr/>
                    <a:lstStyle/>
                    <a:p>
                      <a:r>
                        <a:rPr lang="zh-CN" altLang="en-US" sz="1800" kern="1200" baseline="0" dirty="0">
                          <a:solidFill>
                            <a:schemeClr val="tx2"/>
                          </a:solidFill>
                          <a:latin typeface="+mn-lt"/>
                          <a:ea typeface="+mn-ea"/>
                          <a:cs typeface="+mn-cs"/>
                        </a:rPr>
                        <a:t>研究立项申请</a:t>
                      </a:r>
                      <a:endParaRPr lang="en-US" altLang="zh-CN" sz="1800" kern="1200" baseline="0" dirty="0">
                        <a:solidFill>
                          <a:schemeClr val="tx2"/>
                        </a:solidFill>
                        <a:latin typeface="+mn-lt"/>
                        <a:ea typeface="+mn-ea"/>
                        <a:cs typeface="+mn-cs"/>
                      </a:endParaRPr>
                    </a:p>
                  </a:txBody>
                  <a:tcPr anchor="ctr"/>
                </a:tc>
                <a:tc>
                  <a:txBody>
                    <a:bodyPr/>
                    <a:lstStyle/>
                    <a:p>
                      <a:r>
                        <a:rPr lang="en-US" altLang="zh-CN" sz="1800" kern="1200" baseline="0" dirty="0">
                          <a:solidFill>
                            <a:schemeClr val="tx2"/>
                          </a:solidFill>
                          <a:latin typeface="+mn-lt"/>
                          <a:ea typeface="+mn-ea"/>
                          <a:cs typeface="+mn-cs"/>
                        </a:rPr>
                        <a:t>2023</a:t>
                      </a:r>
                      <a:r>
                        <a:rPr lang="zh-CN" altLang="en-US" sz="1800" kern="1200" baseline="0" dirty="0">
                          <a:solidFill>
                            <a:schemeClr val="tx2"/>
                          </a:solidFill>
                          <a:latin typeface="+mn-lt"/>
                          <a:ea typeface="+mn-ea"/>
                          <a:cs typeface="+mn-cs"/>
                        </a:rPr>
                        <a:t>年</a:t>
                      </a:r>
                      <a:r>
                        <a:rPr lang="en-US" altLang="zh-CN" sz="1800" kern="1200" baseline="0" dirty="0">
                          <a:solidFill>
                            <a:schemeClr val="tx2"/>
                          </a:solidFill>
                          <a:latin typeface="+mn-lt"/>
                          <a:ea typeface="+mn-ea"/>
                          <a:cs typeface="+mn-cs"/>
                        </a:rPr>
                        <a:t>5-6</a:t>
                      </a:r>
                      <a:r>
                        <a:rPr lang="zh-CN" altLang="en-US" sz="1800" kern="1200" baseline="0" dirty="0">
                          <a:solidFill>
                            <a:schemeClr val="tx2"/>
                          </a:solidFill>
                          <a:latin typeface="+mn-lt"/>
                          <a:ea typeface="+mn-ea"/>
                          <a:cs typeface="+mn-cs"/>
                        </a:rPr>
                        <a:t>月</a:t>
                      </a:r>
                    </a:p>
                  </a:txBody>
                  <a:tcPr anchor="ctr"/>
                </a:tc>
                <a:tc>
                  <a:txBody>
                    <a:bodyPr/>
                    <a:lstStyle/>
                    <a:p>
                      <a:r>
                        <a:rPr lang="zh-CN" altLang="en-US" sz="1800" kern="1200" baseline="0" dirty="0">
                          <a:solidFill>
                            <a:schemeClr val="tx2"/>
                          </a:solidFill>
                          <a:latin typeface="+mn-lt"/>
                          <a:ea typeface="+mn-ea"/>
                          <a:cs typeface="+mn-cs"/>
                        </a:rPr>
                        <a:t>发起单位讨论</a:t>
                      </a:r>
                    </a:p>
                  </a:txBody>
                  <a:tcPr anchor="ctr"/>
                </a:tc>
                <a:extLst>
                  <a:ext uri="{0D108BD9-81ED-4DB2-BD59-A6C34878D82A}">
                    <a16:rowId xmlns:a16="http://schemas.microsoft.com/office/drawing/2014/main" val="1128773587"/>
                  </a:ext>
                </a:extLst>
              </a:tr>
              <a:tr h="1034057">
                <a:tc>
                  <a:txBody>
                    <a:bodyPr/>
                    <a:lstStyle/>
                    <a:p>
                      <a:r>
                        <a:rPr lang="zh-CN" altLang="en-US" sz="1800" kern="1200" baseline="0" dirty="0">
                          <a:solidFill>
                            <a:schemeClr val="tx2"/>
                          </a:solidFill>
                          <a:latin typeface="+mn-lt"/>
                          <a:ea typeface="+mn-ea"/>
                          <a:cs typeface="+mn-cs"/>
                        </a:rPr>
                        <a:t>组建研究编制团队，并制定详细计划</a:t>
                      </a:r>
                    </a:p>
                  </a:txBody>
                  <a:tcPr anchor="ctr"/>
                </a:tc>
                <a:tc>
                  <a:txBody>
                    <a:bodyPr/>
                    <a:lstStyle/>
                    <a:p>
                      <a:r>
                        <a:rPr lang="en-US" altLang="zh-CN" sz="1800" kern="1200" baseline="0" dirty="0">
                          <a:solidFill>
                            <a:schemeClr val="tx2"/>
                          </a:solidFill>
                          <a:latin typeface="+mn-lt"/>
                          <a:ea typeface="+mn-ea"/>
                          <a:cs typeface="+mn-cs"/>
                        </a:rPr>
                        <a:t>2023</a:t>
                      </a:r>
                      <a:r>
                        <a:rPr lang="zh-CN" altLang="en-US" sz="1800" kern="1200" baseline="0" dirty="0">
                          <a:solidFill>
                            <a:schemeClr val="tx2"/>
                          </a:solidFill>
                          <a:latin typeface="+mn-lt"/>
                          <a:ea typeface="+mn-ea"/>
                          <a:cs typeface="+mn-cs"/>
                        </a:rPr>
                        <a:t>年</a:t>
                      </a:r>
                      <a:r>
                        <a:rPr lang="en-US" altLang="zh-CN" sz="1800" kern="1200" baseline="0" dirty="0">
                          <a:solidFill>
                            <a:schemeClr val="tx2"/>
                          </a:solidFill>
                          <a:latin typeface="+mn-lt"/>
                          <a:ea typeface="+mn-ea"/>
                          <a:cs typeface="+mn-cs"/>
                        </a:rPr>
                        <a:t>7</a:t>
                      </a:r>
                      <a:r>
                        <a:rPr lang="zh-CN" altLang="en-US" sz="1800" kern="1200" baseline="0" dirty="0">
                          <a:solidFill>
                            <a:schemeClr val="tx2"/>
                          </a:solidFill>
                          <a:latin typeface="+mn-lt"/>
                          <a:ea typeface="+mn-ea"/>
                          <a:cs typeface="+mn-cs"/>
                        </a:rPr>
                        <a:t>月</a:t>
                      </a:r>
                    </a:p>
                  </a:txBody>
                  <a:tcPr anchor="ctr"/>
                </a:tc>
                <a:tc>
                  <a:txBody>
                    <a:bodyPr/>
                    <a:lstStyle/>
                    <a:p>
                      <a:r>
                        <a:rPr lang="zh-CN" altLang="en-US" sz="1800" kern="1200" baseline="0" dirty="0">
                          <a:solidFill>
                            <a:schemeClr val="tx2"/>
                          </a:solidFill>
                          <a:latin typeface="+mn-lt"/>
                          <a:ea typeface="+mn-ea"/>
                          <a:cs typeface="+mn-cs"/>
                        </a:rPr>
                        <a:t>邮件征集</a:t>
                      </a:r>
                      <a:endParaRPr lang="en-US" altLang="zh-CN" sz="1800" kern="1200" baseline="0" dirty="0">
                        <a:solidFill>
                          <a:schemeClr val="tx2"/>
                        </a:solidFill>
                        <a:latin typeface="+mn-lt"/>
                        <a:ea typeface="+mn-ea"/>
                        <a:cs typeface="+mn-cs"/>
                      </a:endParaRPr>
                    </a:p>
                    <a:p>
                      <a:r>
                        <a:rPr lang="zh-CN" altLang="en-US" sz="1800" kern="1200" baseline="0" dirty="0">
                          <a:solidFill>
                            <a:schemeClr val="tx2"/>
                          </a:solidFill>
                          <a:latin typeface="+mn-lt"/>
                          <a:ea typeface="+mn-ea"/>
                          <a:cs typeface="+mn-cs"/>
                        </a:rPr>
                        <a:t>启动会</a:t>
                      </a:r>
                      <a:endParaRPr lang="en-US" altLang="zh-CN" sz="1800" kern="1200" baseline="0" dirty="0">
                        <a:solidFill>
                          <a:schemeClr val="tx2"/>
                        </a:solidFill>
                        <a:latin typeface="+mn-lt"/>
                        <a:ea typeface="+mn-ea"/>
                        <a:cs typeface="+mn-cs"/>
                      </a:endParaRPr>
                    </a:p>
                    <a:p>
                      <a:r>
                        <a:rPr lang="zh-CN" altLang="en-US" sz="1800" kern="1200" baseline="0" dirty="0">
                          <a:solidFill>
                            <a:schemeClr val="tx2"/>
                          </a:solidFill>
                          <a:latin typeface="+mn-lt"/>
                          <a:ea typeface="+mn-ea"/>
                          <a:cs typeface="+mn-cs"/>
                        </a:rPr>
                        <a:t>核心成员会议讨论</a:t>
                      </a:r>
                    </a:p>
                  </a:txBody>
                  <a:tcPr anchor="ctr"/>
                </a:tc>
                <a:extLst>
                  <a:ext uri="{0D108BD9-81ED-4DB2-BD59-A6C34878D82A}">
                    <a16:rowId xmlns:a16="http://schemas.microsoft.com/office/drawing/2014/main" val="133805341"/>
                  </a:ext>
                </a:extLst>
              </a:tr>
              <a:tr h="723840">
                <a:tc>
                  <a:txBody>
                    <a:bodyPr/>
                    <a:lstStyle/>
                    <a:p>
                      <a:pPr marL="0" algn="l" rtl="0" eaLnBrk="1" latinLnBrk="0" hangingPunct="1"/>
                      <a:r>
                        <a:rPr lang="zh-CN" altLang="en-US" sz="1800" kern="1200" baseline="0" dirty="0">
                          <a:solidFill>
                            <a:schemeClr val="tx2"/>
                          </a:solidFill>
                          <a:latin typeface="+mn-lt"/>
                          <a:ea typeface="+mn-ea"/>
                          <a:cs typeface="+mn-cs"/>
                        </a:rPr>
                        <a:t>确定报告框架、主要内容</a:t>
                      </a:r>
                    </a:p>
                  </a:txBody>
                  <a:tcPr anchor="ctr"/>
                </a:tc>
                <a:tc>
                  <a:txBody>
                    <a:bodyPr/>
                    <a:lstStyle/>
                    <a:p>
                      <a:r>
                        <a:rPr lang="en-US" altLang="zh-CN" sz="1800" kern="1200" baseline="0" dirty="0">
                          <a:solidFill>
                            <a:schemeClr val="tx2"/>
                          </a:solidFill>
                          <a:latin typeface="+mn-lt"/>
                          <a:ea typeface="+mn-ea"/>
                          <a:cs typeface="+mn-cs"/>
                        </a:rPr>
                        <a:t>2023</a:t>
                      </a:r>
                      <a:r>
                        <a:rPr lang="zh-CN" altLang="en-US" sz="1800" kern="1200" baseline="0" dirty="0">
                          <a:solidFill>
                            <a:schemeClr val="tx2"/>
                          </a:solidFill>
                          <a:latin typeface="+mn-lt"/>
                          <a:ea typeface="+mn-ea"/>
                          <a:cs typeface="+mn-cs"/>
                        </a:rPr>
                        <a:t>年</a:t>
                      </a:r>
                      <a:r>
                        <a:rPr lang="en-US" altLang="zh-CN" sz="1800" kern="1200" baseline="0" dirty="0">
                          <a:solidFill>
                            <a:schemeClr val="tx2"/>
                          </a:solidFill>
                          <a:latin typeface="+mn-lt"/>
                          <a:ea typeface="+mn-ea"/>
                          <a:cs typeface="+mn-cs"/>
                        </a:rPr>
                        <a:t>8</a:t>
                      </a:r>
                      <a:r>
                        <a:rPr lang="zh-CN" altLang="en-US" sz="1800" kern="1200" baseline="0" dirty="0">
                          <a:solidFill>
                            <a:schemeClr val="tx2"/>
                          </a:solidFill>
                          <a:latin typeface="+mn-lt"/>
                          <a:ea typeface="+mn-ea"/>
                          <a:cs typeface="+mn-cs"/>
                        </a:rPr>
                        <a:t>月</a:t>
                      </a:r>
                    </a:p>
                  </a:txBody>
                  <a:tcPr anchor="ctr"/>
                </a:tc>
                <a:tc>
                  <a:txBody>
                    <a:bodyPr/>
                    <a:lstStyle/>
                    <a:p>
                      <a:r>
                        <a:rPr lang="zh-CN" altLang="en-US" sz="1800" kern="1200" baseline="0" dirty="0">
                          <a:solidFill>
                            <a:schemeClr val="tx2"/>
                          </a:solidFill>
                          <a:latin typeface="+mn-lt"/>
                          <a:ea typeface="+mn-ea"/>
                          <a:cs typeface="+mn-cs"/>
                        </a:rPr>
                        <a:t>启动会</a:t>
                      </a:r>
                      <a:endParaRPr lang="en-US" altLang="zh-CN" sz="1800" kern="1200" baseline="0" dirty="0">
                        <a:solidFill>
                          <a:schemeClr val="tx2"/>
                        </a:solidFill>
                        <a:latin typeface="+mn-lt"/>
                        <a:ea typeface="+mn-ea"/>
                        <a:cs typeface="+mn-cs"/>
                      </a:endParaRPr>
                    </a:p>
                    <a:p>
                      <a:r>
                        <a:rPr lang="zh-CN" altLang="en-US" sz="1800" kern="1200" baseline="0" dirty="0">
                          <a:solidFill>
                            <a:schemeClr val="tx2"/>
                          </a:solidFill>
                          <a:latin typeface="+mn-lt"/>
                          <a:ea typeface="+mn-ea"/>
                          <a:cs typeface="+mn-cs"/>
                        </a:rPr>
                        <a:t>核心成员会议讨论</a:t>
                      </a:r>
                    </a:p>
                  </a:txBody>
                  <a:tcPr anchor="ctr"/>
                </a:tc>
                <a:extLst>
                  <a:ext uri="{0D108BD9-81ED-4DB2-BD59-A6C34878D82A}">
                    <a16:rowId xmlns:a16="http://schemas.microsoft.com/office/drawing/2014/main" val="1592176725"/>
                  </a:ext>
                </a:extLst>
              </a:tr>
              <a:tr h="723840">
                <a:tc>
                  <a:txBody>
                    <a:bodyPr/>
                    <a:lstStyle/>
                    <a:p>
                      <a:r>
                        <a:rPr lang="zh-CN" altLang="en-US" sz="1800" kern="1200" baseline="0" dirty="0">
                          <a:solidFill>
                            <a:schemeClr val="tx2"/>
                          </a:solidFill>
                          <a:latin typeface="+mn-lt"/>
                          <a:ea typeface="+mn-ea"/>
                          <a:cs typeface="+mn-cs"/>
                        </a:rPr>
                        <a:t>报告主体内容编制</a:t>
                      </a:r>
                    </a:p>
                  </a:txBody>
                  <a:tcPr anchor="ctr"/>
                </a:tc>
                <a:tc>
                  <a:txBody>
                    <a:bodyPr/>
                    <a:lstStyle/>
                    <a:p>
                      <a:r>
                        <a:rPr lang="en-US" altLang="zh-CN" sz="1800" kern="1200" baseline="0" dirty="0">
                          <a:solidFill>
                            <a:schemeClr val="tx2"/>
                          </a:solidFill>
                          <a:latin typeface="+mn-lt"/>
                          <a:ea typeface="+mn-ea"/>
                          <a:cs typeface="+mn-cs"/>
                        </a:rPr>
                        <a:t>2023</a:t>
                      </a:r>
                      <a:r>
                        <a:rPr lang="zh-CN" altLang="en-US" sz="1800" kern="1200" baseline="0" dirty="0">
                          <a:solidFill>
                            <a:schemeClr val="tx2"/>
                          </a:solidFill>
                          <a:latin typeface="+mn-lt"/>
                          <a:ea typeface="+mn-ea"/>
                          <a:cs typeface="+mn-cs"/>
                        </a:rPr>
                        <a:t>年</a:t>
                      </a:r>
                      <a:r>
                        <a:rPr lang="en-US" altLang="zh-CN" sz="1800" kern="1200" baseline="0" dirty="0">
                          <a:solidFill>
                            <a:schemeClr val="tx2"/>
                          </a:solidFill>
                          <a:latin typeface="+mn-lt"/>
                          <a:ea typeface="+mn-ea"/>
                          <a:cs typeface="+mn-cs"/>
                        </a:rPr>
                        <a:t>9-2023</a:t>
                      </a:r>
                      <a:r>
                        <a:rPr lang="zh-CN" altLang="en-US" sz="1800" kern="1200" baseline="0" dirty="0">
                          <a:solidFill>
                            <a:schemeClr val="tx2"/>
                          </a:solidFill>
                          <a:latin typeface="+mn-lt"/>
                          <a:ea typeface="+mn-ea"/>
                          <a:cs typeface="+mn-cs"/>
                        </a:rPr>
                        <a:t>年</a:t>
                      </a:r>
                      <a:r>
                        <a:rPr lang="en-US" altLang="zh-CN" sz="1800" kern="1200" baseline="0" dirty="0">
                          <a:solidFill>
                            <a:schemeClr val="tx2"/>
                          </a:solidFill>
                          <a:latin typeface="+mn-lt"/>
                          <a:ea typeface="+mn-ea"/>
                          <a:cs typeface="+mn-cs"/>
                        </a:rPr>
                        <a:t>12</a:t>
                      </a:r>
                      <a:r>
                        <a:rPr lang="zh-CN" altLang="en-US" sz="1800" kern="1200" baseline="0" dirty="0">
                          <a:solidFill>
                            <a:schemeClr val="tx2"/>
                          </a:solidFill>
                          <a:latin typeface="+mn-lt"/>
                          <a:ea typeface="+mn-ea"/>
                          <a:cs typeface="+mn-cs"/>
                        </a:rPr>
                        <a:t>月</a:t>
                      </a:r>
                    </a:p>
                  </a:txBody>
                  <a:tcPr anchor="ctr"/>
                </a:tc>
                <a:tc>
                  <a:txBody>
                    <a:bodyPr/>
                    <a:lstStyle/>
                    <a:p>
                      <a:r>
                        <a:rPr lang="zh-CN" altLang="en-US" sz="1800" kern="1200" baseline="0" dirty="0">
                          <a:solidFill>
                            <a:schemeClr val="tx2"/>
                          </a:solidFill>
                          <a:latin typeface="+mn-lt"/>
                          <a:ea typeface="+mn-ea"/>
                          <a:cs typeface="+mn-cs"/>
                        </a:rPr>
                        <a:t>核心成员分工编制及会议讨论</a:t>
                      </a:r>
                      <a:endParaRPr lang="en-US" altLang="zh-CN" sz="1800" kern="1200" baseline="0" dirty="0">
                        <a:solidFill>
                          <a:schemeClr val="tx2"/>
                        </a:solidFill>
                        <a:latin typeface="+mn-lt"/>
                        <a:ea typeface="+mn-ea"/>
                        <a:cs typeface="+mn-cs"/>
                      </a:endParaRPr>
                    </a:p>
                    <a:p>
                      <a:r>
                        <a:rPr lang="zh-CN" altLang="en-US" sz="1800" kern="1200" baseline="0" dirty="0">
                          <a:solidFill>
                            <a:schemeClr val="tx2"/>
                          </a:solidFill>
                          <a:latin typeface="+mn-lt"/>
                          <a:ea typeface="+mn-ea"/>
                          <a:cs typeface="+mn-cs"/>
                        </a:rPr>
                        <a:t>定期组织全员讨论</a:t>
                      </a:r>
                    </a:p>
                  </a:txBody>
                  <a:tcPr anchor="ctr"/>
                </a:tc>
                <a:extLst>
                  <a:ext uri="{0D108BD9-81ED-4DB2-BD59-A6C34878D82A}">
                    <a16:rowId xmlns:a16="http://schemas.microsoft.com/office/drawing/2014/main" val="1629641035"/>
                  </a:ext>
                </a:extLst>
              </a:tr>
              <a:tr h="723840">
                <a:tc>
                  <a:txBody>
                    <a:bodyPr/>
                    <a:lstStyle/>
                    <a:p>
                      <a:r>
                        <a:rPr lang="zh-CN" altLang="en-US" sz="1800" kern="1200" baseline="0" dirty="0">
                          <a:solidFill>
                            <a:schemeClr val="tx2"/>
                          </a:solidFill>
                          <a:latin typeface="+mn-lt"/>
                          <a:ea typeface="+mn-ea"/>
                          <a:cs typeface="+mn-cs"/>
                        </a:rPr>
                        <a:t>评审、修改</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kern="1200" baseline="0" dirty="0">
                          <a:solidFill>
                            <a:schemeClr val="tx2"/>
                          </a:solidFill>
                          <a:latin typeface="+mn-lt"/>
                          <a:ea typeface="+mn-ea"/>
                          <a:cs typeface="+mn-cs"/>
                        </a:rPr>
                        <a:t>2024</a:t>
                      </a:r>
                      <a:r>
                        <a:rPr lang="zh-CN" altLang="en-US" sz="1800" kern="1200" baseline="0" dirty="0">
                          <a:solidFill>
                            <a:schemeClr val="tx2"/>
                          </a:solidFill>
                          <a:latin typeface="+mn-lt"/>
                          <a:ea typeface="+mn-ea"/>
                          <a:cs typeface="+mn-cs"/>
                        </a:rPr>
                        <a:t>年</a:t>
                      </a:r>
                      <a:r>
                        <a:rPr lang="en-US" altLang="zh-CN" sz="1800" kern="1200" baseline="0" dirty="0">
                          <a:solidFill>
                            <a:schemeClr val="tx2"/>
                          </a:solidFill>
                          <a:latin typeface="+mn-lt"/>
                          <a:ea typeface="+mn-ea"/>
                          <a:cs typeface="+mn-cs"/>
                        </a:rPr>
                        <a:t>1-2</a:t>
                      </a:r>
                      <a:r>
                        <a:rPr lang="zh-CN" altLang="en-US" sz="1800" kern="1200" baseline="0" dirty="0">
                          <a:solidFill>
                            <a:schemeClr val="tx2"/>
                          </a:solidFill>
                          <a:latin typeface="+mn-lt"/>
                          <a:ea typeface="+mn-ea"/>
                          <a:cs typeface="+mn-cs"/>
                        </a:rPr>
                        <a:t>月</a:t>
                      </a:r>
                    </a:p>
                  </a:txBody>
                  <a:tcPr anchor="ctr"/>
                </a:tc>
                <a:tc>
                  <a:txBody>
                    <a:bodyPr/>
                    <a:lstStyle/>
                    <a:p>
                      <a:r>
                        <a:rPr lang="zh-CN" altLang="en-US" sz="1800" kern="1200" baseline="0" dirty="0">
                          <a:solidFill>
                            <a:schemeClr val="tx2"/>
                          </a:solidFill>
                          <a:latin typeface="+mn-lt"/>
                          <a:ea typeface="+mn-ea"/>
                          <a:cs typeface="+mn-cs"/>
                        </a:rPr>
                        <a:t>编制组内部评审</a:t>
                      </a:r>
                      <a:endParaRPr lang="en-US" altLang="zh-CN" sz="1800" kern="1200" baseline="0" dirty="0">
                        <a:solidFill>
                          <a:schemeClr val="tx2"/>
                        </a:solidFill>
                        <a:latin typeface="+mn-lt"/>
                        <a:ea typeface="+mn-ea"/>
                        <a:cs typeface="+mn-cs"/>
                      </a:endParaRPr>
                    </a:p>
                    <a:p>
                      <a:r>
                        <a:rPr lang="zh-CN" altLang="en-US" sz="1800" kern="1200" baseline="0" dirty="0">
                          <a:solidFill>
                            <a:schemeClr val="tx2"/>
                          </a:solidFill>
                          <a:latin typeface="+mn-lt"/>
                          <a:ea typeface="+mn-ea"/>
                          <a:cs typeface="+mn-cs"/>
                        </a:rPr>
                        <a:t>联盟内意见征集</a:t>
                      </a:r>
                    </a:p>
                  </a:txBody>
                  <a:tcPr anchor="ctr"/>
                </a:tc>
                <a:extLst>
                  <a:ext uri="{0D108BD9-81ED-4DB2-BD59-A6C34878D82A}">
                    <a16:rowId xmlns:a16="http://schemas.microsoft.com/office/drawing/2014/main" val="555668916"/>
                  </a:ext>
                </a:extLst>
              </a:tr>
              <a:tr h="419368">
                <a:tc>
                  <a:txBody>
                    <a:bodyPr/>
                    <a:lstStyle/>
                    <a:p>
                      <a:pPr marL="0" algn="l" rtl="0" eaLnBrk="1" latinLnBrk="0" hangingPunct="1"/>
                      <a:r>
                        <a:rPr lang="zh-CN" altLang="en-US" sz="1800" kern="1200" baseline="0" dirty="0">
                          <a:solidFill>
                            <a:schemeClr val="tx2"/>
                          </a:solidFill>
                          <a:latin typeface="+mn-lt"/>
                          <a:ea typeface="+mn-ea"/>
                          <a:cs typeface="+mn-cs"/>
                        </a:rPr>
                        <a:t>发布</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kern="1200" baseline="0" dirty="0">
                          <a:solidFill>
                            <a:schemeClr val="tx2"/>
                          </a:solidFill>
                          <a:latin typeface="+mn-lt"/>
                          <a:ea typeface="+mn-ea"/>
                          <a:cs typeface="+mn-cs"/>
                        </a:rPr>
                        <a:t>2024</a:t>
                      </a:r>
                      <a:r>
                        <a:rPr lang="zh-CN" altLang="en-US" sz="1800" kern="1200" baseline="0" dirty="0">
                          <a:solidFill>
                            <a:schemeClr val="tx2"/>
                          </a:solidFill>
                          <a:latin typeface="+mn-lt"/>
                          <a:ea typeface="+mn-ea"/>
                          <a:cs typeface="+mn-cs"/>
                        </a:rPr>
                        <a:t>年</a:t>
                      </a:r>
                      <a:r>
                        <a:rPr lang="en-US" altLang="zh-CN" sz="1800" kern="1200" baseline="0" dirty="0">
                          <a:solidFill>
                            <a:schemeClr val="tx2"/>
                          </a:solidFill>
                          <a:latin typeface="+mn-lt"/>
                          <a:ea typeface="+mn-ea"/>
                          <a:cs typeface="+mn-cs"/>
                        </a:rPr>
                        <a:t>3</a:t>
                      </a:r>
                      <a:r>
                        <a:rPr lang="zh-CN" altLang="en-US" sz="1800" kern="1200" baseline="0" dirty="0">
                          <a:solidFill>
                            <a:schemeClr val="tx2"/>
                          </a:solidFill>
                          <a:latin typeface="+mn-lt"/>
                          <a:ea typeface="+mn-ea"/>
                          <a:cs typeface="+mn-cs"/>
                        </a:rPr>
                        <a:t>月</a:t>
                      </a:r>
                    </a:p>
                  </a:txBody>
                  <a:tcPr anchor="ctr"/>
                </a:tc>
                <a:tc>
                  <a:txBody>
                    <a:bodyPr/>
                    <a:lstStyle/>
                    <a:p>
                      <a:r>
                        <a:rPr lang="zh-CN" altLang="en-US" sz="1800" kern="1200" baseline="0" dirty="0">
                          <a:solidFill>
                            <a:schemeClr val="tx2"/>
                          </a:solidFill>
                          <a:latin typeface="+mn-lt"/>
                          <a:ea typeface="+mn-ea"/>
                          <a:cs typeface="+mn-cs"/>
                        </a:rPr>
                        <a:t>联盟发布研究报告</a:t>
                      </a:r>
                    </a:p>
                  </a:txBody>
                  <a:tcPr anchor="ctr"/>
                </a:tc>
                <a:extLst>
                  <a:ext uri="{0D108BD9-81ED-4DB2-BD59-A6C34878D82A}">
                    <a16:rowId xmlns:a16="http://schemas.microsoft.com/office/drawing/2014/main" val="62907531"/>
                  </a:ext>
                </a:extLst>
              </a:tr>
            </a:tbl>
          </a:graphicData>
        </a:graphic>
      </p:graphicFrame>
    </p:spTree>
    <p:extLst>
      <p:ext uri="{BB962C8B-B14F-4D97-AF65-F5344CB8AC3E}">
        <p14:creationId xmlns:p14="http://schemas.microsoft.com/office/powerpoint/2010/main" val="182290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C442434-967B-4596-B3C6-F5C0F9BB9628}"/>
              </a:ext>
            </a:extLst>
          </p:cNvPr>
          <p:cNvSpPr>
            <a:spLocks noGrp="1"/>
          </p:cNvSpPr>
          <p:nvPr>
            <p:ph type="ftr" sz="quarter" idx="10"/>
          </p:nvPr>
        </p:nvSpPr>
        <p:spPr/>
        <p:txBody>
          <a:bodyPr/>
          <a:lstStyle/>
          <a:p>
            <a:r>
              <a:rPr lang="en-US"/>
              <a:t>Source sample text</a:t>
            </a:r>
          </a:p>
        </p:txBody>
      </p:sp>
      <p:sp>
        <p:nvSpPr>
          <p:cNvPr id="3" name="Title 2">
            <a:extLst>
              <a:ext uri="{FF2B5EF4-FFF2-40B4-BE49-F238E27FC236}">
                <a16:creationId xmlns:a16="http://schemas.microsoft.com/office/drawing/2014/main" id="{38503636-98DD-47B8-BA53-E8DFFA2D997C}"/>
              </a:ext>
            </a:extLst>
          </p:cNvPr>
          <p:cNvSpPr>
            <a:spLocks noGrp="1"/>
          </p:cNvSpPr>
          <p:nvPr>
            <p:ph type="title"/>
          </p:nvPr>
        </p:nvSpPr>
        <p:spPr/>
        <p:txBody>
          <a:bodyPr/>
          <a:lstStyle/>
          <a:p>
            <a:r>
              <a:rPr lang="zh-CN" altLang="en-US" dirty="0"/>
              <a:t>研究编制小组构成</a:t>
            </a:r>
            <a:endParaRPr lang="en-US" dirty="0"/>
          </a:p>
        </p:txBody>
      </p:sp>
      <p:sp>
        <p:nvSpPr>
          <p:cNvPr id="4" name="Content Placeholder 3">
            <a:extLst>
              <a:ext uri="{FF2B5EF4-FFF2-40B4-BE49-F238E27FC236}">
                <a16:creationId xmlns:a16="http://schemas.microsoft.com/office/drawing/2014/main" id="{6CD4A582-516D-4C8F-B4F1-D23967709ADA}"/>
              </a:ext>
            </a:extLst>
          </p:cNvPr>
          <p:cNvSpPr>
            <a:spLocks noGrp="1"/>
          </p:cNvSpPr>
          <p:nvPr>
            <p:ph sz="quarter" idx="16"/>
          </p:nvPr>
        </p:nvSpPr>
        <p:spPr/>
        <p:txBody>
          <a:bodyPr/>
          <a:lstStyle/>
          <a:p>
            <a:pPr marL="0" indent="0">
              <a:buNone/>
            </a:pPr>
            <a:r>
              <a:rPr lang="zh-CN" altLang="en-US" sz="1600" dirty="0"/>
              <a:t>领导单位</a:t>
            </a:r>
            <a:r>
              <a:rPr lang="en-US" altLang="zh-CN" sz="1600" dirty="0"/>
              <a:t>: </a:t>
            </a:r>
          </a:p>
          <a:p>
            <a:pPr marL="0" indent="0">
              <a:buNone/>
            </a:pPr>
            <a:r>
              <a:rPr lang="en-US" altLang="zh-CN" sz="1600" dirty="0"/>
              <a:t>	</a:t>
            </a:r>
            <a:r>
              <a:rPr lang="zh-CN" altLang="en-US" sz="1600" dirty="0"/>
              <a:t>中国汽车工程学会</a:t>
            </a:r>
          </a:p>
          <a:p>
            <a:pPr marL="0" indent="0">
              <a:buNone/>
            </a:pPr>
            <a:r>
              <a:rPr lang="zh-CN" altLang="en-US" sz="1600" dirty="0"/>
              <a:t>	中国智能网联汽车产业创新联盟</a:t>
            </a:r>
          </a:p>
          <a:p>
            <a:pPr marL="0" indent="0">
              <a:buNone/>
            </a:pPr>
            <a:r>
              <a:rPr lang="zh-CN" altLang="en-US" sz="1600" dirty="0"/>
              <a:t>牵头单位：</a:t>
            </a:r>
          </a:p>
          <a:p>
            <a:pPr marL="0" indent="0">
              <a:buNone/>
            </a:pPr>
            <a:r>
              <a:rPr lang="zh-CN" altLang="en-US" sz="1600" dirty="0"/>
              <a:t>	高通无线通信技术（中国）有限公司</a:t>
            </a:r>
          </a:p>
          <a:p>
            <a:pPr marL="0" indent="0">
              <a:buNone/>
            </a:pPr>
            <a:r>
              <a:rPr lang="zh-CN" altLang="en-US" sz="1600" dirty="0"/>
              <a:t>	北京星云互联科技有限公司</a:t>
            </a:r>
          </a:p>
          <a:p>
            <a:endParaRPr lang="en-US" dirty="0"/>
          </a:p>
        </p:txBody>
      </p:sp>
      <p:sp>
        <p:nvSpPr>
          <p:cNvPr id="5" name="Content Placeholder 4">
            <a:extLst>
              <a:ext uri="{FF2B5EF4-FFF2-40B4-BE49-F238E27FC236}">
                <a16:creationId xmlns:a16="http://schemas.microsoft.com/office/drawing/2014/main" id="{63920317-00FA-4DB5-AA1A-FB50CFDE9616}"/>
              </a:ext>
            </a:extLst>
          </p:cNvPr>
          <p:cNvSpPr>
            <a:spLocks noGrp="1"/>
          </p:cNvSpPr>
          <p:nvPr>
            <p:ph sz="quarter" idx="17"/>
          </p:nvPr>
        </p:nvSpPr>
        <p:spPr/>
        <p:txBody>
          <a:bodyPr/>
          <a:lstStyle/>
          <a:p>
            <a:pPr marL="0" indent="0">
              <a:buNone/>
            </a:pPr>
            <a:r>
              <a:rPr lang="zh-CN" altLang="en-US" sz="1600" dirty="0"/>
              <a:t>成员单位：</a:t>
            </a:r>
          </a:p>
          <a:p>
            <a:pPr marL="0" indent="0">
              <a:buNone/>
            </a:pPr>
            <a:r>
              <a:rPr lang="zh-CN" altLang="en-US" sz="1600" dirty="0"/>
              <a:t>	中信科智联科技有限公司</a:t>
            </a:r>
          </a:p>
          <a:p>
            <a:pPr marL="0" indent="0">
              <a:buNone/>
            </a:pPr>
            <a:r>
              <a:rPr lang="zh-CN" altLang="en-US" sz="1600" dirty="0"/>
              <a:t>	东风汽车集团有限公司技术中心</a:t>
            </a:r>
            <a:endParaRPr lang="en-US" altLang="zh-CN" sz="1600" dirty="0"/>
          </a:p>
          <a:p>
            <a:pPr marL="0" indent="0">
              <a:buNone/>
            </a:pPr>
            <a:r>
              <a:rPr lang="en-US" altLang="zh-CN" sz="1600" dirty="0"/>
              <a:t>	</a:t>
            </a:r>
            <a:r>
              <a:rPr lang="zh-CN" altLang="en-US" sz="1600" dirty="0"/>
              <a:t>中国第一汽车集团有限公司</a:t>
            </a:r>
            <a:endParaRPr lang="en-US" altLang="zh-CN" sz="1600" dirty="0"/>
          </a:p>
          <a:p>
            <a:pPr marL="0" indent="0">
              <a:buNone/>
            </a:pPr>
            <a:r>
              <a:rPr lang="en-US" altLang="zh-CN" sz="1600" dirty="0"/>
              <a:t>	</a:t>
            </a:r>
            <a:r>
              <a:rPr lang="zh-CN" altLang="en-US" sz="1600" dirty="0"/>
              <a:t>戴姆勒大中华区投资有限公司</a:t>
            </a:r>
            <a:endParaRPr lang="en-US" altLang="zh-CN" sz="1600" dirty="0"/>
          </a:p>
          <a:p>
            <a:pPr marL="0" indent="0">
              <a:buNone/>
            </a:pPr>
            <a:r>
              <a:rPr lang="en-US" altLang="zh-CN" sz="1600" dirty="0"/>
              <a:t>	</a:t>
            </a:r>
            <a:r>
              <a:rPr lang="zh-CN" altLang="en-US" sz="1600" dirty="0"/>
              <a:t>通用汽车（中国）投资有限公司</a:t>
            </a:r>
            <a:r>
              <a:rPr lang="en-US" altLang="zh-CN" sz="1600" dirty="0"/>
              <a:t>	</a:t>
            </a:r>
          </a:p>
          <a:p>
            <a:pPr marL="0" indent="0">
              <a:buNone/>
            </a:pPr>
            <a:r>
              <a:rPr lang="en-US" altLang="zh-CN" sz="1600" dirty="0"/>
              <a:t>	</a:t>
            </a:r>
            <a:r>
              <a:rPr lang="zh-CN" altLang="en-US" sz="1600" dirty="0"/>
              <a:t>安徽江淮汽车集团股份有限公司</a:t>
            </a:r>
            <a:endParaRPr lang="en-US" altLang="zh-CN" sz="1600" dirty="0"/>
          </a:p>
          <a:p>
            <a:pPr marL="0" indent="0">
              <a:buNone/>
            </a:pPr>
            <a:r>
              <a:rPr lang="en-US" altLang="zh-CN" sz="1600" dirty="0"/>
              <a:t>	</a:t>
            </a:r>
            <a:r>
              <a:rPr lang="zh-CN" altLang="en-US" sz="1600" dirty="0"/>
              <a:t>福特汽车（中国）有限公司</a:t>
            </a:r>
            <a:endParaRPr lang="en-US" altLang="zh-CN" sz="1600" dirty="0"/>
          </a:p>
          <a:p>
            <a:pPr marL="0" indent="0">
              <a:buNone/>
            </a:pPr>
            <a:r>
              <a:rPr lang="en-US" altLang="zh-CN" sz="1600" dirty="0"/>
              <a:t>	</a:t>
            </a:r>
            <a:r>
              <a:rPr lang="zh-CN" altLang="en-US" sz="1600" dirty="0"/>
              <a:t>宝马（中国）服务有限公司</a:t>
            </a:r>
            <a:endParaRPr lang="en-US" altLang="zh-CN" sz="1600" dirty="0"/>
          </a:p>
          <a:p>
            <a:pPr marL="0" indent="0">
              <a:buNone/>
            </a:pPr>
            <a:r>
              <a:rPr lang="en-US" altLang="zh-CN" sz="1600" dirty="0"/>
              <a:t>	</a:t>
            </a:r>
            <a:r>
              <a:rPr lang="zh-CN" altLang="en-US" sz="1600" dirty="0"/>
              <a:t>博世汽车部件（苏州）有限公司</a:t>
            </a:r>
            <a:endParaRPr lang="en-US" altLang="zh-CN" sz="1600" dirty="0"/>
          </a:p>
          <a:p>
            <a:pPr marL="0" indent="0">
              <a:buNone/>
            </a:pPr>
            <a:r>
              <a:rPr lang="en-US" altLang="zh-CN" sz="1600" dirty="0"/>
              <a:t>	</a:t>
            </a:r>
            <a:r>
              <a:rPr lang="zh-CN" altLang="en-US" sz="1600" dirty="0"/>
              <a:t>丰田汽车（中国）投资有限公司</a:t>
            </a:r>
            <a:endParaRPr lang="en-US" altLang="zh-CN" sz="1600" dirty="0"/>
          </a:p>
          <a:p>
            <a:pPr marL="0" indent="0">
              <a:buNone/>
            </a:pPr>
            <a:r>
              <a:rPr lang="en-US" altLang="zh-CN" sz="1600" dirty="0"/>
              <a:t>	</a:t>
            </a:r>
            <a:r>
              <a:rPr lang="zh-CN" altLang="en-US" sz="1600" dirty="0"/>
              <a:t>大众汽车（中国）投资有限公司</a:t>
            </a:r>
          </a:p>
          <a:p>
            <a:endParaRPr lang="en-US" dirty="0"/>
          </a:p>
        </p:txBody>
      </p:sp>
      <p:sp>
        <p:nvSpPr>
          <p:cNvPr id="6" name="Subtitle 5">
            <a:extLst>
              <a:ext uri="{FF2B5EF4-FFF2-40B4-BE49-F238E27FC236}">
                <a16:creationId xmlns:a16="http://schemas.microsoft.com/office/drawing/2014/main" id="{6A02CA72-7AA7-44A9-B2BE-75CC539D338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9188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crossword puzzle, screenshot&#10;&#10;Description automatically generated">
            <a:extLst>
              <a:ext uri="{FF2B5EF4-FFF2-40B4-BE49-F238E27FC236}">
                <a16:creationId xmlns:a16="http://schemas.microsoft.com/office/drawing/2014/main" id="{4C24BBCB-3FE1-426E-BF43-3193CAD5A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3215" y="109057"/>
            <a:ext cx="2830875" cy="4666376"/>
          </a:xfrm>
          <a:prstGeom prst="rect">
            <a:avLst/>
          </a:prstGeom>
        </p:spPr>
      </p:pic>
    </p:spTree>
    <p:extLst>
      <p:ext uri="{BB962C8B-B14F-4D97-AF65-F5344CB8AC3E}">
        <p14:creationId xmlns:p14="http://schemas.microsoft.com/office/powerpoint/2010/main" val="36638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Qualcomm Corporate Public SIMPLIFIED Template Feb2022">
  <a:themeElements>
    <a:clrScheme name="Qualcomm 2022">
      <a:dk1>
        <a:srgbClr val="13161E"/>
      </a:dk1>
      <a:lt1>
        <a:srgbClr val="F7F8FA"/>
      </a:lt1>
      <a:dk2>
        <a:srgbClr val="0B2742"/>
      </a:dk2>
      <a:lt2>
        <a:srgbClr val="E71324"/>
      </a:lt2>
      <a:accent1>
        <a:srgbClr val="2853DC"/>
      </a:accent1>
      <a:accent2>
        <a:srgbClr val="7BA0FF"/>
      </a:accent2>
      <a:accent3>
        <a:srgbClr val="39A3B5"/>
      </a:accent3>
      <a:accent4>
        <a:srgbClr val="82CBD7"/>
      </a:accent4>
      <a:accent5>
        <a:srgbClr val="4A5A75"/>
      </a:accent5>
      <a:accent6>
        <a:srgbClr val="ACBACF"/>
      </a:accent6>
      <a:hlink>
        <a:srgbClr val="3253DC"/>
      </a:hlink>
      <a:folHlink>
        <a:srgbClr val="7BA0FF"/>
      </a:folHlink>
    </a:clrScheme>
    <a:fontScheme name="Qualcomm">
      <a:majorFont>
        <a:latin typeface="Microsoft Sans Serif"/>
        <a:ea typeface=""/>
        <a:cs typeface=""/>
      </a:majorFont>
      <a:minorFont>
        <a:latin typeface="Microsoft Sans Serif"/>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96000"/>
          </a:lnSpc>
          <a:defRPr dirty="0" err="1">
            <a:solidFill>
              <a:schemeClr val="bg1"/>
            </a:solidFill>
            <a:latin typeface="Microsoft Sans Serif"/>
            <a:cs typeface="Microsoft Sans Serif"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6"/>
          </a:solidFill>
          <a:round/>
          <a:headEnd type="none" w="med" len="sm"/>
          <a:tailEnd type="none" w="sm" len="sm"/>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spAutoFit/>
      </a:bodyPr>
      <a:lstStyle>
        <a:defPPr algn="l">
          <a:lnSpc>
            <a:spcPct val="96000"/>
          </a:lnSpc>
          <a:defRPr sz="1600" dirty="0" smtClean="0">
            <a:solidFill>
              <a:schemeClr val="tx2"/>
            </a:solidFill>
            <a:latin typeface="Microsoft Sans Serif"/>
            <a:cs typeface="Microsoft Sans Serif" panose="020B0604020202020204" pitchFamily="34" charset="0"/>
          </a:defRPr>
        </a:defPPr>
      </a:lstStyle>
    </a:txDef>
  </a:objectDefaults>
  <a:extraClrSchemeLst/>
  <a:extLst>
    <a:ext uri="{05A4C25C-085E-4340-85A3-A5531E510DB2}">
      <thm15:themeFamily xmlns:thm15="http://schemas.microsoft.com/office/thememl/2012/main" name="Presentation10" id="{D8F15224-7C38-43CE-8032-B0DD7D6C75DF}" vid="{3D2AAE0D-AE6B-471D-B5BF-7FC309B21570}"/>
    </a:ext>
  </a:extLst>
</a:theme>
</file>

<file path=ppt/theme/theme2.xml><?xml version="1.0" encoding="utf-8"?>
<a:theme xmlns:a="http://schemas.openxmlformats.org/drawingml/2006/main" name="Office Theme">
  <a:themeElements>
    <a:clrScheme name="Qualcomm 2019">
      <a:dk1>
        <a:srgbClr val="0E2C3A"/>
      </a:dk1>
      <a:lt1>
        <a:srgbClr val="F8F9FA"/>
      </a:lt1>
      <a:dk2>
        <a:srgbClr val="664C81"/>
      </a:dk2>
      <a:lt2>
        <a:srgbClr val="E04F4F"/>
      </a:lt2>
      <a:accent1>
        <a:srgbClr val="3253DC"/>
      </a:accent1>
      <a:accent2>
        <a:srgbClr val="7BA0FF"/>
      </a:accent2>
      <a:accent3>
        <a:srgbClr val="3BA9BB"/>
      </a:accent3>
      <a:accent4>
        <a:srgbClr val="86CDD9"/>
      </a:accent4>
      <a:accent5>
        <a:srgbClr val="4B5A75"/>
      </a:accent5>
      <a:accent6>
        <a:srgbClr val="B1BBCD"/>
      </a:accent6>
      <a:hlink>
        <a:srgbClr val="3253DC"/>
      </a:hlink>
      <a:folHlink>
        <a:srgbClr val="7BA0FF"/>
      </a:folHlink>
    </a:clrScheme>
    <a:fontScheme name="Qualcomm 2019">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Qualcomm 2019">
      <a:dk1>
        <a:srgbClr val="0E2C3A"/>
      </a:dk1>
      <a:lt1>
        <a:srgbClr val="F8F9FA"/>
      </a:lt1>
      <a:dk2>
        <a:srgbClr val="664C81"/>
      </a:dk2>
      <a:lt2>
        <a:srgbClr val="E04F4F"/>
      </a:lt2>
      <a:accent1>
        <a:srgbClr val="3253DC"/>
      </a:accent1>
      <a:accent2>
        <a:srgbClr val="7BA0FF"/>
      </a:accent2>
      <a:accent3>
        <a:srgbClr val="3BA9BB"/>
      </a:accent3>
      <a:accent4>
        <a:srgbClr val="86CDD9"/>
      </a:accent4>
      <a:accent5>
        <a:srgbClr val="4B5A75"/>
      </a:accent5>
      <a:accent6>
        <a:srgbClr val="B1BBCD"/>
      </a:accent6>
      <a:hlink>
        <a:srgbClr val="3253DC"/>
      </a:hlink>
      <a:folHlink>
        <a:srgbClr val="7BA0FF"/>
      </a:folHlink>
    </a:clrScheme>
    <a:fontScheme name="Qualcomm 2019">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B2E4407BF2CA45B5CA71B98E70B49E" ma:contentTypeVersion="32" ma:contentTypeDescription="Create a new document." ma:contentTypeScope="" ma:versionID="bc959bf2c26a1ed6da221155dc4e36db">
  <xsd:schema xmlns:xsd="http://www.w3.org/2001/XMLSchema" xmlns:xs="http://www.w3.org/2001/XMLSchema" xmlns:p="http://schemas.microsoft.com/office/2006/metadata/properties" xmlns:ns2="061b9647-4e8e-4322-8827-bc9d1fc10aaf" targetNamespace="http://schemas.microsoft.com/office/2006/metadata/properties" ma:root="true" ma:fieldsID="e3feea03266e773471973de376ca6ff6" ns2:_="">
    <xsd:import namespace="061b9647-4e8e-4322-8827-bc9d1fc10aaf"/>
    <xsd:element name="properties">
      <xsd:complexType>
        <xsd:sequence>
          <xsd:element name="documentManagement">
            <xsd:complexType>
              <xsd:all>
                <xsd:element ref="ns2:Organization_x0020_Name"/>
                <xsd:element ref="ns2:Meeting_x0020_Date"/>
                <xsd:element ref="ns2:Meeting_x0020_Name" minOccurs="0"/>
                <xsd:element ref="ns2:Work_Item" minOccurs="0"/>
                <xsd:element ref="ns2:Name_x0020_of_x0020_Workgroup" minOccurs="0"/>
                <xsd:element ref="ns2:I_x0020_understand_x0020_what_x0020_this_x0020_page_x0020_is_x0020_intended_x0020_for_x0020_I_x0020_and_x0020_am_x0020_following_x0020_the_x0020_guidance_x0020_as_x0020_provided_x0020_by_x0020_Legal"/>
                <xsd:element ref="ns2:Approved_Contribution"/>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Name_x0020_of_x0020_work_x0020_item_x002f_document_x002f_specification_x0020_to_x0020_which_x0020_the_x0020_contribution_x0020_is_x0020_associated" minOccurs="0"/>
                <xsd:element ref="ns2:To_x0020_the_x0020_best_x0020_of_x0020_my_x0020_knowledge_x002c__x0020_this_x0020_Contribution_x0020_is_x0020_correct_x002c__x0020_accurate_x0020_and_x0020_all_x0020_proprietary_x0020_information_x0020_has_x0020_been_x0020_approved_x0020_for_x0020_release_x0020_and_x0020_any_x0020_innovations_x0020_disclosed_x0020_in_x0020_the_x0020_Contribution_x0020_have_x0020_been_x0020_appropriately_x0020_protected_x0020__x0028_e_x002e_g_x002e__x0020_patent_x0020_application_x0020_has_x0020_been_x0020_filed_x0029__x002e_"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1b9647-4e8e-4322-8827-bc9d1fc10aaf" elementFormDefault="qualified">
    <xsd:import namespace="http://schemas.microsoft.com/office/2006/documentManagement/types"/>
    <xsd:import namespace="http://schemas.microsoft.com/office/infopath/2007/PartnerControls"/>
    <xsd:element name="Organization_x0020_Name" ma:index="1" ma:displayName="Name of organization where contribution is made" ma:default="3D Audio TF" ma:format="Dropdown" ma:internalName="Organization_x0020_Name">
      <xsd:simpleType>
        <xsd:restriction base="dms:Choice">
          <xsd:enumeration value="3D Audio TF"/>
          <xsd:enumeration value="3GPP"/>
          <xsd:enumeration value="3GPP2"/>
          <xsd:enumeration value="4iP Council"/>
          <xsd:enumeration value="5G ACIA"/>
          <xsd:enumeration value="5G ADA"/>
          <xsd:enumeration value="5G Americas"/>
          <xsd:enumeration value="5G Forum"/>
          <xsd:enumeration value="5G TF (VzW)"/>
          <xsd:enumeration value="5G TRx"/>
          <xsd:enumeration value="5G-SFA"/>
          <xsd:enumeration value="5GAA"/>
          <xsd:enumeration value="5GMF"/>
          <xsd:enumeration value="6USC"/>
          <xsd:enumeration value="450 Alliance"/>
          <xsd:enumeration value="ABC"/>
          <xsd:enumeration value="ABINEE"/>
          <xsd:enumeration value="ABPI"/>
          <xsd:enumeration value="abVcap"/>
          <xsd:enumeration value="Accellera"/>
          <xsd:enumeration value="AEC"/>
          <xsd:enumeration value="AEIA"/>
          <xsd:enumeration value="AFNOR"/>
          <xsd:enumeration value="AGL"/>
          <xsd:enumeration value="AIAG"/>
          <xsd:enumeration value="AIB"/>
          <xsd:enumeration value="AIHK"/>
          <xsd:enumeration value="AII"/>
          <xsd:enumeration value="AIOTI"/>
          <xsd:enumeration value="AIPPI"/>
          <xsd:enumeration value="AirFuel Alliance"/>
          <xsd:enumeration value="Ambrosetti Club Europe"/>
          <xsd:enumeration value="AMCHAM China"/>
          <xsd:enumeration value="AMCHAM EU"/>
          <xsd:enumeration value="AMCHAM India"/>
          <xsd:enumeration value="AMCHAM Italy"/>
          <xsd:enumeration value="AMCHAM Japan"/>
          <xsd:enumeration value="AMCHAM Korea"/>
          <xsd:enumeration value="AMCHAM South Africa"/>
          <xsd:enumeration value="AMCHAM Taipei"/>
          <xsd:enumeration value="AMTA"/>
          <xsd:enumeration value="ANSI"/>
          <xsd:enumeration value="APT"/>
          <xsd:enumeration value="AREA"/>
          <xsd:enumeration value="ARIB"/>
          <xsd:enumeration value="ASC C63"/>
          <xsd:enumeration value="ASC x9"/>
          <xsd:enumeration value="Assinform"/>
          <xsd:enumeration value="Assonime"/>
          <xsd:enumeration value="ATIS"/>
          <xsd:enumeration value="ATSC"/>
          <xsd:enumeration value="ATU"/>
          <xsd:enumeration value="AVnu Alliance"/>
          <xsd:enumeration value="AVS"/>
          <xsd:enumeration value="BBF"/>
          <xsd:enumeration value="Beijing Overseas Chinese Chamber of Commerce"/>
          <xsd:enumeration value="Berkeley Center for Law and Technology"/>
          <xsd:enumeration value="BIF"/>
          <xsd:enumeration value="Biocom"/>
          <xsd:enumeration value="BITKOM"/>
          <xsd:enumeration value="Bluetooth SIG"/>
          <xsd:enumeration value="Boulder Economic Council"/>
          <xsd:enumeration value="BRT"/>
          <xsd:enumeration value="BSI"/>
          <xsd:enumeration value="BSR"/>
          <xsd:enumeration value="BTAC"/>
          <xsd:enumeration value="Business Forward"/>
          <xsd:enumeration value="C-ITS"/>
          <xsd:enumeration value="CAASA"/>
          <xsd:enumeration value="CAICV"/>
          <xsd:enumeration value="CAIHDEIA"/>
          <xsd:enumeration value="Cambridge Network"/>
          <xsd:enumeration value="Cambridge_Wireless"/>
          <xsd:enumeration value="CAMP"/>
          <xsd:enumeration value="CANIETI"/>
          <xsd:enumeration value="Cat M Forum"/>
          <xsd:enumeration value="CBRS Alliance"/>
          <xsd:enumeration value="CCA"/>
          <xsd:enumeration value="CCC"/>
          <xsd:enumeration value="CCIX"/>
          <xsd:enumeration value="CCOIC"/>
          <xsd:enumeration value="CCSA"/>
          <xsd:enumeration value="CEIA"/>
          <xsd:enumeration value="CELC"/>
          <xsd:enumeration value="CEN CENELEC"/>
          <xsd:enumeration value="Center for Workplace Compliance"/>
          <xsd:enumeration value="CEPT"/>
          <xsd:enumeration value="CER"/>
          <xsd:enumeration value="CERRE"/>
          <xsd:enumeration value="CESA"/>
          <xsd:enumeration value="CF3"/>
          <xsd:enumeration value="China CEO Council"/>
          <xsd:enumeration value="CICPMC"/>
          <xsd:enumeration value="CIDM"/>
          <xsd:enumeration value="CII"/>
          <xsd:enumeration value="CIPL"/>
          <xsd:enumeration value="CJK"/>
          <xsd:enumeration value="Cleantech"/>
          <xsd:enumeration value="Cloud Computing &amp; IoT Association in Taiwan"/>
          <xsd:enumeration value="CMO Network"/>
          <xsd:enumeration value="CNIS"/>
          <xsd:enumeration value="CNMP"/>
          <xsd:enumeration value="COAI"/>
          <xsd:enumeration value="CompTIA"/>
          <xsd:enumeration value="Conference Board"/>
          <xsd:enumeration value="CONNECT"/>
          <xsd:enumeration value="Connected Living"/>
          <xsd:enumeration value="Converged IO"/>
          <xsd:enumeration value="ConVeX"/>
          <xsd:enumeration value="Cork Chamber"/>
          <xsd:enumeration value="CPR"/>
          <xsd:enumeration value="CSIA"/>
          <xsd:enumeration value="CSRIC"/>
          <xsd:enumeration value="CTA"/>
          <xsd:enumeration value="CTA WAVE"/>
          <xsd:enumeration value="CTIA"/>
          <xsd:enumeration value="CUIA"/>
          <xsd:enumeration value="CyberIreland"/>
          <xsd:enumeration value="DASH Industry Forum"/>
          <xsd:enumeration value="DEA"/>
          <xsd:enumeration value="DIGITALEUROPE"/>
          <xsd:enumeration value="DIN"/>
          <xsd:enumeration value="DisabilityIN"/>
          <xsd:enumeration value="Display R2 SIG"/>
          <xsd:enumeration value="DMTF"/>
          <xsd:enumeration value="DVB"/>
          <xsd:enumeration value="EASCITY"/>
          <xsd:enumeration value="EBU"/>
          <xsd:enumeration value="ECCK"/>
          <xsd:enumeration value="ECW"/>
          <xsd:enumeration value="EF3"/>
          <xsd:enumeration value="EIF"/>
          <xsd:enumeration value="Employers Group"/>
          <xsd:enumeration value="EMVCo"/>
          <xsd:enumeration value="ERTICO"/>
          <xsd:enumeration value="ETNO"/>
          <xsd:enumeration value="ETSI"/>
          <xsd:enumeration value="EUI"/>
          <xsd:enumeration value="EVA"/>
          <xsd:enumeration value="EvoNexus"/>
          <xsd:enumeration value="FICCI"/>
          <xsd:enumeration value="FIDO Alliance"/>
          <xsd:enumeration value="FISITA"/>
          <xsd:enumeration value="FlexTech Alliance"/>
          <xsd:enumeration value="FMMC"/>
          <xsd:enumeration value="FORCA"/>
          <xsd:enumeration value="FSR"/>
          <xsd:enumeration value="FuTURE Forum"/>
          <xsd:enumeration value="Future of Privacy Forum"/>
          <xsd:enumeration value="Gartner"/>
          <xsd:enumeration value="GCF"/>
          <xsd:enumeration value="GEM Consortium"/>
          <xsd:enumeration value="Gen-Z"/>
          <xsd:enumeration value="GENIVI Alliance"/>
          <xsd:enumeration value="Global Business Coalition for Women's Economic Empowerment"/>
          <xsd:enumeration value="GlobalPlatform"/>
          <xsd:enumeration value="GSA (Global mobile Suppliers Association)"/>
          <xsd:enumeration value="GSA (Global Semiconductor Alliance)"/>
          <xsd:enumeration value="GSMA"/>
          <xsd:enumeration value="GTI"/>
          <xsd:enumeration value="HDCP"/>
          <xsd:enumeration value="HDMI"/>
          <xsd:enumeration value="HDMI Forum"/>
          <xsd:enumeration value="HDR10+"/>
          <xsd:enumeration value="HSA Foundation"/>
          <xsd:enumeration value="HYSEA"/>
          <xsd:enumeration value="IAPP"/>
          <xsd:enumeration value="IBIA"/>
          <xsd:enumeration value="IDATE"/>
          <xsd:enumeration value="IEA"/>
          <xsd:enumeration value="IEC"/>
          <xsd:enumeration value="IEEE"/>
          <xsd:enumeration value="IESA"/>
          <xsd:enumeration value="IETF"/>
          <xsd:enumeration value="IF3"/>
          <xsd:enumeration value="IFAA"/>
          <xsd:enumeration value="iHeERO"/>
          <xsd:enumeration value="IIA"/>
          <xsd:enumeration value="ILTA"/>
          <xsd:enumeration value="iMAPS UK"/>
          <xsd:enumeration value="iMAPS US"/>
          <xsd:enumeration value="IMT-2020"/>
          <xsd:enumeration value="INCITS"/>
          <xsd:enumeration value="Industry Council on ESD Target Levels"/>
          <xsd:enumeration value="Innovation Alliance"/>
          <xsd:enumeration value="Institute of the Americas"/>
          <xsd:enumeration value="INTA"/>
          <xsd:enumeration value="Internet.org"/>
          <xsd:enumeration value="ION"/>
          <xsd:enumeration value="IoT CoE India"/>
          <xsd:enumeration value="IOTCA"/>
          <xsd:enumeration value="IoTSF"/>
          <xsd:enumeration value="IP Constituency"/>
          <xsd:enumeration value="IPCF"/>
          <xsd:enumeration value="IPO"/>
          <xsd:enumeration value="IRC"/>
          <xsd:enumeration value="IRTF"/>
          <xsd:enumeration value="IS&amp;T"/>
          <xsd:enumeration value="ISDMA (Infragard)"/>
          <xsd:enumeration value="ISMA"/>
          <xsd:enumeration value="ISO"/>
          <xsd:enumeration value="ISO-IEC JTC1"/>
          <xsd:enumeration value="IT-ISAC"/>
          <xsd:enumeration value="IT@CORK"/>
          <xsd:enumeration value="ITIC"/>
          <xsd:enumeration value="ITIF"/>
          <xsd:enumeration value="ITS America"/>
          <xsd:enumeration value="ITS Forum"/>
          <xsd:enumeration value="ITS Korea"/>
          <xsd:enumeration value="iTSCi"/>
          <xsd:enumeration value="ITU"/>
          <xsd:enumeration value="ITU APT"/>
          <xsd:enumeration value="IVAS"/>
          <xsd:enumeration value="IWE"/>
          <xsd:enumeration value="IWPC"/>
          <xsd:enumeration value="JEDEC"/>
          <xsd:enumeration value="JEITA"/>
          <xsd:enumeration value="JF3"/>
          <xsd:enumeration value="JHAS"/>
          <xsd:enumeration value="JIS"/>
          <xsd:enumeration value="Khronos Group"/>
          <xsd:enumeration value="KIEES"/>
          <xsd:enumeration value="KIoTF"/>
          <xsd:enumeration value="Korea HR Leaders Club"/>
          <xsd:enumeration value="Korea IoT Association"/>
          <xsd:enumeration value="LASEC"/>
          <xsd:enumeration value="LAVCA"/>
          <xsd:enumeration value="LESI"/>
          <xsd:enumeration value="Linaro"/>
          <xsd:enumeration value="Linux Foundation"/>
          <xsd:enumeration value="LLVM Foundation"/>
          <xsd:enumeration value="LTAB"/>
          <xsd:enumeration value="LTE Broadcast Alliance"/>
          <xsd:enumeration value="Maekyung Global Club"/>
          <xsd:enumeration value="Mass TLC"/>
          <xsd:enumeration value="MBC"/>
          <xsd:enumeration value="MCCI"/>
          <xsd:enumeration value="MCPC"/>
          <xsd:enumeration value="Mentor Group"/>
          <xsd:enumeration value="MIDAS"/>
          <xsd:enumeration value="Ministry of Public Security"/>
          <xsd:enumeration value="MIoTA"/>
          <xsd:enumeration value="MIPI"/>
          <xsd:enumeration value="MIT ILP"/>
          <xsd:enumeration value="Mopria"/>
          <xsd:enumeration value="MSIG"/>
          <xsd:enumeration value="MulteFire Alliance"/>
          <xsd:enumeration value="Multi-AP SIG"/>
          <xsd:enumeration value="Multimedia Promotion Forum"/>
          <xsd:enumeration value="MWF"/>
          <xsd:enumeration value="NAF3"/>
          <xsd:enumeration value="NBAA"/>
          <xsd:enumeration value="NBGH"/>
          <xsd:enumeration value="NBR"/>
          <xsd:enumeration value="NCAPEC"/>
          <xsd:enumeration value="NEN"/>
          <xsd:enumeration value="NENA"/>
          <xsd:enumeration value="NeuGroup"/>
          <xsd:enumeration value="NFAP"/>
          <xsd:enumeration value="NFC Forum"/>
          <xsd:enumeration value="NFTC"/>
          <xsd:enumeration value="NGMN"/>
          <xsd:enumeration value="NIAP Mobility"/>
          <xsd:enumeration value="NJTC"/>
          <xsd:enumeration value="NMI"/>
          <xsd:enumeration value="NTCAS"/>
          <xsd:enumeration value="NVCA"/>
          <xsd:enumeration value="OCF"/>
          <xsd:enumeration value="OCP"/>
          <xsd:enumeration value="ODA"/>
          <xsd:enumeration value="OHA"/>
          <xsd:enumeration value="OMA"/>
          <xsd:enumeration value="OmniAir Consortium"/>
          <xsd:enumeration value="oneM2M"/>
          <xsd:enumeration value="ORAN"/>
          <xsd:enumeration value="Organization of American States (CITEL)"/>
          <xsd:enumeration value="OSI"/>
          <xsd:enumeration value="OSSA"/>
          <xsd:enumeration value="Ouellette"/>
          <xsd:enumeration value="PAFI"/>
          <xsd:enumeration value="PBGH"/>
          <xsd:enumeration value="PCI SIG"/>
          <xsd:enumeration value="PICMG"/>
          <xsd:enumeration value="Plattform Industrie 4.0"/>
          <xsd:enumeration value="PRPL"/>
          <xsd:enumeration value="PTCRB"/>
          <xsd:enumeration value="PTCRB-PVG"/>
          <xsd:enumeration value="Public Affairs Council"/>
          <xsd:enumeration value="PWG"/>
          <xsd:enumeration value="QBPC"/>
          <xsd:enumeration value="RAPA Spectrum Forum"/>
          <xsd:enumeration value="RBA"/>
          <xsd:enumeration value="REDCA"/>
          <xsd:enumeration value="ReiCOvAir"/>
          <xsd:enumeration value="RISC-V"/>
          <xsd:enumeration value="ROI Communication"/>
          <xsd:enumeration value="RTCM"/>
          <xsd:enumeration value="SAC"/>
          <xsd:enumeration value="SAE International"/>
          <xsd:enumeration value="SCE"/>
          <xsd:enumeration value="SD Chamber"/>
          <xsd:enumeration value="SD Cyber Center"/>
          <xsd:enumeration value="SD Regional EDC"/>
          <xsd:enumeration value="SDA"/>
          <xsd:enumeration value="SDCTA"/>
          <xsd:enumeration value="SDG"/>
          <xsd:enumeration value="SDILG"/>
          <xsd:enumeration value="Semi CAST"/>
          <xsd:enumeration value="SHPE"/>
          <xsd:enumeration value="Si2"/>
          <xsd:enumeration value="Small Cell Forum"/>
          <xsd:enumeration value="SMC"/>
          <xsd:enumeration value="SMPTE"/>
          <xsd:enumeration value="Social Wi-Fi SIG"/>
          <xsd:enumeration value="SPEC"/>
          <xsd:enumeration value="SRC"/>
          <xsd:enumeration value="SVEF"/>
          <xsd:enumeration value="TAF"/>
          <xsd:enumeration value="TCB Council"/>
          <xsd:enumeration value="TCG"/>
          <xsd:enumeration value="TCR"/>
          <xsd:enumeration value="TD Forum"/>
          <xsd:enumeration value="Tech San Diego"/>
          <xsd:enumeration value="TechUK"/>
          <xsd:enumeration value="Telebrasil"/>
          <xsd:enumeration value="Thread Group"/>
          <xsd:enumeration value="TIA"/>
          <xsd:enumeration value="TIAA"/>
          <xsd:enumeration value="Tianyi IoT Industry Alliance"/>
          <xsd:enumeration value="TIP"/>
          <xsd:enumeration value="TLFSC"/>
          <xsd:enumeration value="Toranomon Policy Research Institute"/>
          <xsd:enumeration value="TRACE"/>
          <xsd:enumeration value="TSDSI"/>
          <xsd:enumeration value="TTA"/>
          <xsd:enumeration value="TTC"/>
          <xsd:enumeration value="U.S.-U.A.E. Business Council"/>
          <xsd:enumeration value="UCCF"/>
          <xsd:enumeration value="UEFI"/>
          <xsd:enumeration value="UHD Alliance"/>
          <xsd:enumeration value="UNH-IOL"/>
          <xsd:enumeration value="Unidos"/>
          <xsd:enumeration value="US Chamber of Commerce"/>
          <xsd:enumeration value="US-ASEAN Business Council"/>
          <xsd:enumeration value="USB-IF"/>
          <xsd:enumeration value="USCBC"/>
          <xsd:enumeration value="USCIB"/>
          <xsd:enumeration value="USIBC"/>
          <xsd:enumeration value="USISPF"/>
          <xsd:enumeration value="USITO"/>
          <xsd:enumeration value="USITUA"/>
          <xsd:enumeration value="USTBC"/>
          <xsd:enumeration value="USTTI"/>
          <xsd:enumeration value="VCX-Forum e. V"/>
          <xsd:enumeration value="VESA"/>
          <xsd:enumeration value="WBA"/>
          <xsd:enumeration value="WEF"/>
          <xsd:enumeration value="WFA"/>
          <xsd:enumeration value="WinnForum"/>
          <xsd:enumeration value="Wirtschaftsrat der CDU"/>
          <xsd:enumeration value="WorldatWork"/>
          <xsd:enumeration value="WPC"/>
          <xsd:enumeration value="xHCI"/>
          <xsd:enumeration value="Zigbee Alliance"/>
          <xsd:enumeration value="ZVEI"/>
          <xsd:enumeration value="Other (Not Listed)"/>
        </xsd:restriction>
      </xsd:simpleType>
    </xsd:element>
    <xsd:element name="Meeting_x0020_Date" ma:index="2" ma:displayName="Start Date of Meeting" ma:format="DateOnly" ma:internalName="Meeting_x0020_Date">
      <xsd:simpleType>
        <xsd:restriction base="dms:DateTime"/>
      </xsd:simpleType>
    </xsd:element>
    <xsd:element name="Meeting_x0020_Name" ma:index="3" nillable="true" ma:displayName="Name of Meeting" ma:description="The name of the organization's meeting the document is associated to." ma:internalName="Meeting_x0020_Name">
      <xsd:simpleType>
        <xsd:restriction base="dms:Text">
          <xsd:maxLength value="255"/>
        </xsd:restriction>
      </xsd:simpleType>
    </xsd:element>
    <xsd:element name="Work_Item" ma:index="5" nillable="true" ma:displayName="Name of Work Item" ma:description="Name of Work Item, Document, or Specification Which the Contribution is Associated" ma:internalName="Work_Item">
      <xsd:simpleType>
        <xsd:restriction base="dms:Text">
          <xsd:maxLength value="255"/>
        </xsd:restriction>
      </xsd:simpleType>
    </xsd:element>
    <xsd:element name="Name_x0020_of_x0020_Workgroup" ma:index="6" nillable="true" ma:displayName="Name of Group Where Submitted" ma:internalName="Name_x0020_of_x0020_Workgroup">
      <xsd:simpleType>
        <xsd:restriction base="dms:Text">
          <xsd:maxLength value="255"/>
        </xsd:restriction>
      </xsd:simpleType>
    </xsd:element>
    <xsd:element name="I_x0020_understand_x0020_what_x0020_this_x0020_page_x0020_is_x0020_intended_x0020_for_x0020_I_x0020_and_x0020_am_x0020_following_x0020_the_x0020_guidance_x0020_as_x0020_provided_x0020_by_x0020_Legal" ma:index="7" ma:displayName="I understand what this page is intended for I and am following the guidance as provided by Legal" ma:format="RadioButtons" ma:internalName="I_x0020_understand_x0020_what_x0020_this_x0020_page_x0020_is_x0020_intended_x0020_for_x0020_I_x0020_and_x0020_am_x0020_following_x0020_the_x0020_guidance_x0020_as_x0020_provided_x0020_by_x0020_Legal">
      <xsd:simpleType>
        <xsd:restriction base="dms:Choice">
          <xsd:enumeration value="Agree"/>
        </xsd:restriction>
      </xsd:simpleType>
    </xsd:element>
    <xsd:element name="Approved_Contribution" ma:index="8" ma:displayName="Confirmation of Accuracy and Approval for Release" ma:description="To the best of my knowledge, this Contribution is correct, accurate and all proprietary information has been approved for release and any innovations disclosed in the Contribution have been appropriately protected (e.g. patent application has been filed)." ma:format="RadioButtons" ma:internalName="Approved_Contribution">
      <xsd:simpleType>
        <xsd:restriction base="dms:Choice">
          <xsd:enumeration value="Agree"/>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Name_x0020_of_x0020_work_x0020_item_x002f_document_x002f_specification_x0020_to_x0020_which_x0020_the_x0020_contribution_x0020_is_x0020_associated" ma:index="22" nillable="true" ma:displayName="Name of Work Item/Document/Specification Which the Contribution is Associated" ma:hidden="true" ma:internalName="Name_x0020_of_x0020_work_x0020_item_x002f_document_x002f_specification_x0020_to_x0020_which_x0020_the_x0020_contribution_x0020_is_x0020_associated" ma:readOnly="false">
      <xsd:simpleType>
        <xsd:restriction base="dms:Text">
          <xsd:maxLength value="255"/>
        </xsd:restriction>
      </xsd:simpleType>
    </xsd:element>
    <xsd:element name="To_x0020_the_x0020_best_x0020_of_x0020_my_x0020_knowledge_x002c__x0020_this_x0020_Contribution_x0020_is_x0020_correct_x002c__x0020_accurate_x0020_and_x0020_all_x0020_proprietary_x0020_information_x0020_has_x0020_been_x0020_approved_x0020_for_x0020_release_x0020_and_x0020_any_x0020_innovations_x0020_disclosed_x0020_in_x0020_the_x0020_Contribution_x0020_have_x0020_been_x0020_appropriately_x0020_protected_x0020__x0028_e_x002e_g_x002e__x0020_patent_x0020_application_x0020_has_x0020_been_x0020_filed_x0029__x002e_" ma:index="23" nillable="true" ma:displayName="To the best of my knowledge, this Contribution is correct, accurate and all proprietary information has been approved for release and any innovations disclosed in the Contribution have been appropriately protected (e.g. patent application has been filed)." ma:format="RadioButtons" ma:hidden="true" ma:internalName="To_x0020_the_x0020_best_x0020_of_x0020_my_x0020_knowledge_x002c__x0020_this_x0020_Contribution_x0020_is_x0020_correct_x002c__x0020_accurate_x0020_and_x0020_all_x0020_proprietary_x0020_information_x0020_has_x0020_been_x0020_approved_x0020_for_x0020_release_x0020_and_x0020_any_x0020_innovations_x0020_disclosed_x0020_in_x0020_the_x0020_Contribution_x0020_have_x0020_been_x0020_appropriately_x0020_protected_x0020__x0028_e_x002e_g_x002e__x0020_patent_x0020_application_x0020_has_x0020_been_x0020_filed_x0029__x002e_" ma:readOnly="false">
      <xsd:simpleType>
        <xsd:restriction base="dms:Choice">
          <xsd:enumeration value="Agree"/>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4" ma:displayName="Documen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eting_x0020_Name xmlns="061b9647-4e8e-4322-8827-bc9d1fc10aaf" xsi:nil="true"/>
    <I_x0020_understand_x0020_what_x0020_this_x0020_page_x0020_is_x0020_intended_x0020_for_x0020_I_x0020_and_x0020_am_x0020_following_x0020_the_x0020_guidance_x0020_as_x0020_provided_x0020_by_x0020_Legal xmlns="061b9647-4e8e-4322-8827-bc9d1fc10aaf">Agree</I_x0020_understand_x0020_what_x0020_this_x0020_page_x0020_is_x0020_intended_x0020_for_x0020_I_x0020_and_x0020_am_x0020_following_x0020_the_x0020_guidance_x0020_as_x0020_provided_x0020_by_x0020_Legal>
    <Work_Item xmlns="061b9647-4e8e-4322-8827-bc9d1fc10aaf" xsi:nil="true"/>
    <Meeting_x0020_Date xmlns="061b9647-4e8e-4322-8827-bc9d1fc10aaf">2023-05-17T07:00:00+00:00</Meeting_x0020_Date>
    <Organization_x0020_Name xmlns="061b9647-4e8e-4322-8827-bc9d1fc10aaf">CAICV</Organization_x0020_Name>
    <To_x0020_the_x0020_best_x0020_of_x0020_my_x0020_knowledge_x002c__x0020_this_x0020_Contribution_x0020_is_x0020_correct_x002c__x0020_accurate_x0020_and_x0020_all_x0020_proprietary_x0020_information_x0020_has_x0020_been_x0020_approved_x0020_for_x0020_release_x0020_and_x0020_any_x0020_innovations_x0020_disclosed_x0020_in_x0020_the_x0020_Contribution_x0020_have_x0020_been_x0020_appropriately_x0020_protected_x0020__x0028_e_x002e_g_x002e__x0020_patent_x0020_application_x0020_has_x0020_been_x0020_filed_x0029__x002e_ xmlns="061b9647-4e8e-4322-8827-bc9d1fc10aaf" xsi:nil="true"/>
    <Approved_Contribution xmlns="061b9647-4e8e-4322-8827-bc9d1fc10aaf">Agree</Approved_Contribution>
    <Name_x0020_of_x0020_work_x0020_item_x002f_document_x002f_specification_x0020_to_x0020_which_x0020_the_x0020_contribution_x0020_is_x0020_associated xmlns="061b9647-4e8e-4322-8827-bc9d1fc10aaf" xsi:nil="true"/>
    <Name_x0020_of_x0020_Workgroup xmlns="061b9647-4e8e-4322-8827-bc9d1fc10aaf" xsi:nil="true"/>
  </documentManagement>
</p:properties>
</file>

<file path=customXml/itemProps1.xml><?xml version="1.0" encoding="utf-8"?>
<ds:datastoreItem xmlns:ds="http://schemas.openxmlformats.org/officeDocument/2006/customXml" ds:itemID="{045D0E9D-8FF8-4403-9962-4B6BE16A749F}"/>
</file>

<file path=customXml/itemProps2.xml><?xml version="1.0" encoding="utf-8"?>
<ds:datastoreItem xmlns:ds="http://schemas.openxmlformats.org/officeDocument/2006/customXml" ds:itemID="{5E794EC1-C0C4-4395-85E5-866BF21C80FB}"/>
</file>

<file path=customXml/itemProps3.xml><?xml version="1.0" encoding="utf-8"?>
<ds:datastoreItem xmlns:ds="http://schemas.openxmlformats.org/officeDocument/2006/customXml" ds:itemID="{94C02A81-3F2C-40DD-BFD4-D0E9B5424243}"/>
</file>

<file path=docMetadata/LabelInfo.xml><?xml version="1.0" encoding="utf-8"?>
<clbl:labelList xmlns:clbl="http://schemas.microsoft.com/office/2020/mipLabelMetadata">
  <clbl:label id="{98e9ba89-e1a1-4e38-9007-8bdabc25de1d}" enabled="0" method="" siteId="{98e9ba89-e1a1-4e38-9007-8bdabc25de1d}" removed="1"/>
</clbl:labelList>
</file>

<file path=docProps/app.xml><?xml version="1.0" encoding="utf-8"?>
<Properties xmlns="http://schemas.openxmlformats.org/officeDocument/2006/extended-properties" xmlns:vt="http://schemas.openxmlformats.org/officeDocument/2006/docPropsVTypes">
  <Template>SIMPLIFIED Qualcomm Corporate Public Template - Mar 2022</Template>
  <TotalTime>6752</TotalTime>
  <Words>862</Words>
  <Application>Microsoft Office PowerPoint</Application>
  <PresentationFormat>Widescreen</PresentationFormat>
  <Paragraphs>85</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Qualcomm Next Thin</vt:lpstr>
      <vt:lpstr>Arial</vt:lpstr>
      <vt:lpstr>Century Gothic</vt:lpstr>
      <vt:lpstr>Microsoft Sans Serif</vt:lpstr>
      <vt:lpstr>Qualcomm Corporate Public SIMPLIFIED Template Feb2022</vt:lpstr>
      <vt:lpstr>基于LTE V2X预警类应用的功能安全分析 LTE V2X warning based application Functional Safety analysis</vt:lpstr>
      <vt:lpstr>背景</vt:lpstr>
      <vt:lpstr>国内外情况说明</vt:lpstr>
      <vt:lpstr>研究立项内容说明</vt:lpstr>
      <vt:lpstr>研究立项内容说明</vt:lpstr>
      <vt:lpstr>推进计划</vt:lpstr>
      <vt:lpstr>研究编制小组构成</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基于LTE V2X预警类应用的功能安全分析</dc:title>
  <dc:creator>Qiwen Deng</dc:creator>
  <cp:lastModifiedBy>Qiwen Deng</cp:lastModifiedBy>
  <cp:revision>3</cp:revision>
  <dcterms:created xsi:type="dcterms:W3CDTF">2022-05-10T13:29:42Z</dcterms:created>
  <dcterms:modified xsi:type="dcterms:W3CDTF">2023-05-17T02:49:54Z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11556172</vt:lpwstr>
  </property>
  <property fmtid="{D5CDD505-2E9C-101B-9397-08002B2CF9AE}" pid="3" name="NXPowerLiteSettings">
    <vt:lpwstr>C980073804F000</vt:lpwstr>
  </property>
  <property fmtid="{D5CDD505-2E9C-101B-9397-08002B2CF9AE}" pid="4" name="NXPowerLiteVersion">
    <vt:lpwstr>D8.0.4</vt:lpwstr>
  </property>
  <property fmtid="{D5CDD505-2E9C-101B-9397-08002B2CF9AE}" pid="5" name="ContentTypeId">
    <vt:lpwstr>0x01010095B2E4407BF2CA45B5CA71B98E70B49E</vt:lpwstr>
  </property>
</Properties>
</file>